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4" r:id="rId4"/>
  </p:sldMasterIdLst>
  <p:notesMasterIdLst>
    <p:notesMasterId r:id="rId46"/>
  </p:notesMasterIdLst>
  <p:handoutMasterIdLst>
    <p:handoutMasterId r:id="rId47"/>
  </p:handoutMasterIdLst>
  <p:sldIdLst>
    <p:sldId id="591" r:id="rId5"/>
    <p:sldId id="648" r:id="rId6"/>
    <p:sldId id="534" r:id="rId7"/>
    <p:sldId id="595" r:id="rId8"/>
    <p:sldId id="590" r:id="rId9"/>
    <p:sldId id="651" r:id="rId10"/>
    <p:sldId id="600" r:id="rId11"/>
    <p:sldId id="602" r:id="rId12"/>
    <p:sldId id="601" r:id="rId13"/>
    <p:sldId id="603" r:id="rId14"/>
    <p:sldId id="631" r:id="rId15"/>
    <p:sldId id="632" r:id="rId16"/>
    <p:sldId id="643" r:id="rId17"/>
    <p:sldId id="594" r:id="rId18"/>
    <p:sldId id="611" r:id="rId19"/>
    <p:sldId id="612" r:id="rId20"/>
    <p:sldId id="615" r:id="rId21"/>
    <p:sldId id="614" r:id="rId22"/>
    <p:sldId id="575" r:id="rId23"/>
    <p:sldId id="649" r:id="rId24"/>
    <p:sldId id="633" r:id="rId25"/>
    <p:sldId id="635" r:id="rId26"/>
    <p:sldId id="636" r:id="rId27"/>
    <p:sldId id="637" r:id="rId28"/>
    <p:sldId id="638" r:id="rId29"/>
    <p:sldId id="639" r:id="rId30"/>
    <p:sldId id="647" r:id="rId31"/>
    <p:sldId id="641" r:id="rId32"/>
    <p:sldId id="620" r:id="rId33"/>
    <p:sldId id="621" r:id="rId34"/>
    <p:sldId id="622" r:id="rId35"/>
    <p:sldId id="623" r:id="rId36"/>
    <p:sldId id="625" r:id="rId37"/>
    <p:sldId id="627" r:id="rId38"/>
    <p:sldId id="629" r:id="rId39"/>
    <p:sldId id="645" r:id="rId40"/>
    <p:sldId id="630" r:id="rId41"/>
    <p:sldId id="646" r:id="rId42"/>
    <p:sldId id="619" r:id="rId43"/>
    <p:sldId id="650" r:id="rId44"/>
    <p:sldId id="608" r:id="rId45"/>
  </p:sldIdLst>
  <p:sldSz cx="9144000" cy="6858000" type="screen4x3"/>
  <p:notesSz cx="6797675" cy="9926638"/>
  <p:defaultTextStyle>
    <a:defPPr>
      <a:defRPr lang="uk-UA"/>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BBABF"/>
    <a:srgbClr val="000000"/>
    <a:srgbClr val="FA7831"/>
    <a:srgbClr val="4FB4FF"/>
    <a:srgbClr val="6F6364"/>
    <a:srgbClr val="384459"/>
    <a:srgbClr val="EEA172"/>
    <a:srgbClr val="8894A2"/>
    <a:srgbClr val="A8B1BC"/>
    <a:srgbClr val="7A839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31250" autoAdjust="0"/>
    <p:restoredTop sz="96661" autoAdjust="0"/>
  </p:normalViewPr>
  <p:slideViewPr>
    <p:cSldViewPr>
      <p:cViewPr varScale="1">
        <p:scale>
          <a:sx n="71" d="100"/>
          <a:sy n="71" d="100"/>
        </p:scale>
        <p:origin x="636" y="54"/>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p:cViewPr varScale="1">
        <p:scale>
          <a:sx n="77" d="100"/>
          <a:sy n="77" d="100"/>
        </p:scale>
        <p:origin x="2280"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 Id="rId57"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203F60D3-AEC6-499F-B79F-5B02DAD9C731}" type="datetime1">
              <a:rPr lang="uk-UA" smtClean="0"/>
              <a:pPr/>
              <a:t>18.07.2019</a:t>
            </a:fld>
            <a:endParaRPr lang="en-US" dirty="0"/>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62F26358-B450-E340-A792-1F8E969E1529}" type="slidenum">
              <a:rPr lang="en-US" smtClean="0"/>
              <a:pPr/>
              <a:t>‹#›</a:t>
            </a:fld>
            <a:endParaRPr lang="en-US" dirty="0"/>
          </a:p>
        </p:txBody>
      </p:sp>
    </p:spTree>
    <p:extLst>
      <p:ext uri="{BB962C8B-B14F-4D97-AF65-F5344CB8AC3E}">
        <p14:creationId xmlns:p14="http://schemas.microsoft.com/office/powerpoint/2010/main" val="47966295"/>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uk-UA"/>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E8F3E2C7-F0F6-4713-9AE7-6C929557E404}" type="datetime1">
              <a:rPr lang="uk-UA" smtClean="0"/>
              <a:pPr/>
              <a:t>18.07.2019</a:t>
            </a:fld>
            <a:endParaRPr lang="uk-UA"/>
          </a:p>
        </p:txBody>
      </p:sp>
      <p:sp>
        <p:nvSpPr>
          <p:cNvPr id="4" name="Slide Image Placeholder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uk-UA"/>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uk-UA"/>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uk-UA"/>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BD9C3A12-1E0F-412B-B376-8089A55D946C}" type="slidenum">
              <a:rPr lang="uk-UA" smtClean="0"/>
              <a:pPr/>
              <a:t>‹#›</a:t>
            </a:fld>
            <a:endParaRPr lang="uk-UA"/>
          </a:p>
        </p:txBody>
      </p:sp>
    </p:spTree>
    <p:extLst>
      <p:ext uri="{BB962C8B-B14F-4D97-AF65-F5344CB8AC3E}">
        <p14:creationId xmlns:p14="http://schemas.microsoft.com/office/powerpoint/2010/main" val="2567216900"/>
      </p:ext>
    </p:extLst>
  </p:cSld>
  <p:clrMap bg1="lt1" tx1="dk1" bg2="lt2" tx2="dk2" accent1="accent1" accent2="accent2" accent3="accent3" accent4="accent4" accent5="accent5" accent6="accent6" hlink="hlink" folHlink="folHlink"/>
  <p:hf hdr="0" ftr="0"/>
  <p:notesStyle>
    <a:lvl1pPr marL="0" algn="l" defTabSz="457200" rtl="0" eaLnBrk="1" latinLnBrk="0" hangingPunct="1">
      <a:defRPr sz="600" kern="1200">
        <a:solidFill>
          <a:schemeClr val="tx1"/>
        </a:solidFill>
        <a:latin typeface="+mn-lt"/>
        <a:ea typeface="+mn-ea"/>
        <a:cs typeface="+mn-cs"/>
      </a:defRPr>
    </a:lvl1pPr>
    <a:lvl2pPr marL="228600" algn="l" defTabSz="457200" rtl="0" eaLnBrk="1" latinLnBrk="0" hangingPunct="1">
      <a:defRPr sz="600" kern="1200">
        <a:solidFill>
          <a:schemeClr val="tx1"/>
        </a:solidFill>
        <a:latin typeface="+mn-lt"/>
        <a:ea typeface="+mn-ea"/>
        <a:cs typeface="+mn-cs"/>
      </a:defRPr>
    </a:lvl2pPr>
    <a:lvl3pPr marL="457200" algn="l" defTabSz="457200" rtl="0" eaLnBrk="1" latinLnBrk="0" hangingPunct="1">
      <a:defRPr sz="600" kern="1200">
        <a:solidFill>
          <a:schemeClr val="tx1"/>
        </a:solidFill>
        <a:latin typeface="+mn-lt"/>
        <a:ea typeface="+mn-ea"/>
        <a:cs typeface="+mn-cs"/>
      </a:defRPr>
    </a:lvl3pPr>
    <a:lvl4pPr marL="685800" algn="l" defTabSz="457200" rtl="0" eaLnBrk="1" latinLnBrk="0" hangingPunct="1">
      <a:defRPr sz="600" kern="1200">
        <a:solidFill>
          <a:schemeClr val="tx1"/>
        </a:solidFill>
        <a:latin typeface="+mn-lt"/>
        <a:ea typeface="+mn-ea"/>
        <a:cs typeface="+mn-cs"/>
      </a:defRPr>
    </a:lvl4pPr>
    <a:lvl5pPr marL="914400" algn="l" defTabSz="457200" rtl="0" eaLnBrk="1" latinLnBrk="0" hangingPunct="1">
      <a:defRPr sz="600" kern="1200">
        <a:solidFill>
          <a:schemeClr val="tx1"/>
        </a:solidFill>
        <a:latin typeface="+mn-lt"/>
        <a:ea typeface="+mn-ea"/>
        <a:cs typeface="+mn-cs"/>
      </a:defRPr>
    </a:lvl5pPr>
    <a:lvl6pPr marL="1143000" algn="l" defTabSz="457200" rtl="0" eaLnBrk="1" latinLnBrk="0" hangingPunct="1">
      <a:defRPr sz="600" kern="1200">
        <a:solidFill>
          <a:schemeClr val="tx1"/>
        </a:solidFill>
        <a:latin typeface="+mn-lt"/>
        <a:ea typeface="+mn-ea"/>
        <a:cs typeface="+mn-cs"/>
      </a:defRPr>
    </a:lvl6pPr>
    <a:lvl7pPr marL="1371600" algn="l" defTabSz="457200" rtl="0" eaLnBrk="1" latinLnBrk="0" hangingPunct="1">
      <a:defRPr sz="600" kern="1200">
        <a:solidFill>
          <a:schemeClr val="tx1"/>
        </a:solidFill>
        <a:latin typeface="+mn-lt"/>
        <a:ea typeface="+mn-ea"/>
        <a:cs typeface="+mn-cs"/>
      </a:defRPr>
    </a:lvl7pPr>
    <a:lvl8pPr marL="1600200" algn="l" defTabSz="457200" rtl="0" eaLnBrk="1" latinLnBrk="0" hangingPunct="1">
      <a:defRPr sz="600" kern="1200">
        <a:solidFill>
          <a:schemeClr val="tx1"/>
        </a:solidFill>
        <a:latin typeface="+mn-lt"/>
        <a:ea typeface="+mn-ea"/>
        <a:cs typeface="+mn-cs"/>
      </a:defRPr>
    </a:lvl8pPr>
    <a:lvl9pPr marL="1828800" algn="l" defTabSz="457200" rtl="0" eaLnBrk="1" latinLnBrk="0" hangingPunct="1">
      <a:defRPr sz="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6" name="Rectangle 5"/>
          <p:cNvSpPr/>
          <p:nvPr userDrawn="1"/>
        </p:nvSpPr>
        <p:spPr>
          <a:xfrm>
            <a:off x="0" y="0"/>
            <a:ext cx="9144000" cy="6858000"/>
          </a:xfrm>
          <a:prstGeom prst="rect">
            <a:avLst/>
          </a:prstGeom>
          <a:solidFill>
            <a:schemeClr val="bg2"/>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a:endParaRPr lang="uk-UA" sz="1400">
              <a:solidFill>
                <a:schemeClr val="tx1"/>
              </a:solidFill>
            </a:endParaRPr>
          </a:p>
        </p:txBody>
      </p:sp>
    </p:spTree>
    <p:extLst>
      <p:ext uri="{BB962C8B-B14F-4D97-AF65-F5344CB8AC3E}">
        <p14:creationId xmlns:p14="http://schemas.microsoft.com/office/powerpoint/2010/main" val="4222427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Graph">
    <p:spTree>
      <p:nvGrpSpPr>
        <p:cNvPr id="1" name=""/>
        <p:cNvGrpSpPr/>
        <p:nvPr/>
      </p:nvGrpSpPr>
      <p:grpSpPr>
        <a:xfrm>
          <a:off x="0" y="0"/>
          <a:ext cx="0" cy="0"/>
          <a:chOff x="0" y="0"/>
          <a:chExt cx="0" cy="0"/>
        </a:xfrm>
      </p:grpSpPr>
      <p:sp>
        <p:nvSpPr>
          <p:cNvPr id="7" name="Rectangle 6"/>
          <p:cNvSpPr/>
          <p:nvPr userDrawn="1"/>
        </p:nvSpPr>
        <p:spPr>
          <a:xfrm>
            <a:off x="0" y="1219200"/>
            <a:ext cx="9144000" cy="5105400"/>
          </a:xfrm>
          <a:prstGeom prst="rect">
            <a:avLst/>
          </a:prstGeom>
          <a:solidFill>
            <a:schemeClr val="accent6"/>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a:endParaRPr lang="uk-UA" sz="1400">
              <a:solidFill>
                <a:schemeClr val="tx1"/>
              </a:solidFill>
            </a:endParaRPr>
          </a:p>
        </p:txBody>
      </p:sp>
      <p:sp>
        <p:nvSpPr>
          <p:cNvPr id="2" name="Title 1"/>
          <p:cNvSpPr>
            <a:spLocks noGrp="1"/>
          </p:cNvSpPr>
          <p:nvPr>
            <p:ph type="title"/>
          </p:nvPr>
        </p:nvSpPr>
        <p:spPr/>
        <p:txBody>
          <a:bodyPr/>
          <a:lstStyle/>
          <a:p>
            <a:r>
              <a:rPr lang="en-US"/>
              <a:t>Click to edit Master title style</a:t>
            </a:r>
            <a:endParaRPr lang="en-AU"/>
          </a:p>
        </p:txBody>
      </p:sp>
      <p:sp>
        <p:nvSpPr>
          <p:cNvPr id="3" name="Footer Placeholder 2"/>
          <p:cNvSpPr>
            <a:spLocks noGrp="1"/>
          </p:cNvSpPr>
          <p:nvPr>
            <p:ph type="ftr" sz="quarter" idx="10"/>
          </p:nvPr>
        </p:nvSpPr>
        <p:spPr/>
        <p:txBody>
          <a:bodyPr/>
          <a:lstStyle/>
          <a:p>
            <a:pPr algn="l"/>
            <a:endParaRPr lang="en-US" dirty="0"/>
          </a:p>
        </p:txBody>
      </p:sp>
      <p:sp>
        <p:nvSpPr>
          <p:cNvPr id="4" name="Slide Number Placeholder 3"/>
          <p:cNvSpPr>
            <a:spLocks noGrp="1"/>
          </p:cNvSpPr>
          <p:nvPr>
            <p:ph type="sldNum" sz="quarter" idx="11"/>
          </p:nvPr>
        </p:nvSpPr>
        <p:spPr/>
        <p:txBody>
          <a:bodyPr/>
          <a:lstStyle/>
          <a:p>
            <a:fld id="{951DF91C-386B-489D-B271-582AD64591F0}" type="slidenum">
              <a:rPr lang="en-AU" smtClean="0"/>
              <a:pPr/>
              <a:t>‹#›</a:t>
            </a:fld>
            <a:endParaRPr lang="en-AU" dirty="0"/>
          </a:p>
        </p:txBody>
      </p:sp>
      <p:sp>
        <p:nvSpPr>
          <p:cNvPr id="6" name="Chart Placeholder 5"/>
          <p:cNvSpPr>
            <a:spLocks noGrp="1"/>
          </p:cNvSpPr>
          <p:nvPr>
            <p:ph type="chart" sz="quarter" idx="12"/>
          </p:nvPr>
        </p:nvSpPr>
        <p:spPr>
          <a:xfrm>
            <a:off x="381000" y="1447800"/>
            <a:ext cx="8401050" cy="4572000"/>
          </a:xfrm>
        </p:spPr>
        <p:txBody>
          <a:bodyPr/>
          <a:lstStyle/>
          <a:p>
            <a:r>
              <a:rPr lang="en-US" dirty="0"/>
              <a:t>Click icon to add chart</a:t>
            </a:r>
            <a:endParaRPr lang="en-AU" dirty="0"/>
          </a:p>
        </p:txBody>
      </p:sp>
    </p:spTree>
    <p:extLst>
      <p:ext uri="{BB962C8B-B14F-4D97-AF65-F5344CB8AC3E}">
        <p14:creationId xmlns:p14="http://schemas.microsoft.com/office/powerpoint/2010/main" val="18957632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mage / Timeline Element">
    <p:spTree>
      <p:nvGrpSpPr>
        <p:cNvPr id="1" name=""/>
        <p:cNvGrpSpPr/>
        <p:nvPr/>
      </p:nvGrpSpPr>
      <p:grpSpPr>
        <a:xfrm>
          <a:off x="0" y="0"/>
          <a:ext cx="0" cy="0"/>
          <a:chOff x="0" y="0"/>
          <a:chExt cx="0" cy="0"/>
        </a:xfrm>
      </p:grpSpPr>
      <p:sp>
        <p:nvSpPr>
          <p:cNvPr id="18" name="Rectangle 17"/>
          <p:cNvSpPr/>
          <p:nvPr userDrawn="1"/>
        </p:nvSpPr>
        <p:spPr>
          <a:xfrm>
            <a:off x="4419600" y="1185911"/>
            <a:ext cx="4724400" cy="5105399"/>
          </a:xfrm>
          <a:prstGeom prst="rect">
            <a:avLst/>
          </a:prstGeom>
          <a:solidFill>
            <a:schemeClr val="accent6">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3" name="Picture Placeholder 5"/>
          <p:cNvSpPr>
            <a:spLocks noGrp="1"/>
          </p:cNvSpPr>
          <p:nvPr>
            <p:ph type="pic" sz="quarter" idx="13" hasCustomPrompt="1"/>
          </p:nvPr>
        </p:nvSpPr>
        <p:spPr>
          <a:xfrm>
            <a:off x="0" y="1185909"/>
            <a:ext cx="4415694" cy="5105400"/>
          </a:xfrm>
          <a:prstGeom prst="rect">
            <a:avLst/>
          </a:prstGeom>
        </p:spPr>
        <p:txBody>
          <a:bodyPr>
            <a:normAutofit/>
          </a:bodyPr>
          <a:lstStyle>
            <a:lvl1pPr marL="0" indent="0">
              <a:buNone/>
              <a:defRPr sz="1800"/>
            </a:lvl1pPr>
          </a:lstStyle>
          <a:p>
            <a:r>
              <a:rPr lang="en-AU" dirty="0"/>
              <a:t>Add picture</a:t>
            </a:r>
            <a:endParaRPr lang="uk-UA" dirty="0"/>
          </a:p>
        </p:txBody>
      </p:sp>
      <p:sp>
        <p:nvSpPr>
          <p:cNvPr id="4" name="Footer Placeholder 3"/>
          <p:cNvSpPr>
            <a:spLocks noGrp="1"/>
          </p:cNvSpPr>
          <p:nvPr>
            <p:ph type="ftr" sz="quarter" idx="16"/>
          </p:nvPr>
        </p:nvSpPr>
        <p:spPr/>
        <p:txBody>
          <a:bodyPr/>
          <a:lstStyle/>
          <a:p>
            <a:pPr algn="l"/>
            <a:endParaRPr lang="en-US" dirty="0"/>
          </a:p>
        </p:txBody>
      </p:sp>
      <p:sp>
        <p:nvSpPr>
          <p:cNvPr id="5" name="Slide Number Placeholder 4"/>
          <p:cNvSpPr>
            <a:spLocks noGrp="1"/>
          </p:cNvSpPr>
          <p:nvPr>
            <p:ph type="sldNum" sz="quarter" idx="17"/>
          </p:nvPr>
        </p:nvSpPr>
        <p:spPr/>
        <p:txBody>
          <a:bodyPr/>
          <a:lstStyle/>
          <a:p>
            <a:fld id="{951DF91C-386B-489D-B271-582AD64591F0}" type="slidenum">
              <a:rPr lang="en-AU" smtClean="0"/>
              <a:pPr/>
              <a:t>‹#›</a:t>
            </a:fld>
            <a:endParaRPr lang="en-AU" dirty="0"/>
          </a:p>
        </p:txBody>
      </p:sp>
      <p:sp>
        <p:nvSpPr>
          <p:cNvPr id="17" name="Text Placeholder 6"/>
          <p:cNvSpPr>
            <a:spLocks noGrp="1"/>
          </p:cNvSpPr>
          <p:nvPr>
            <p:ph type="body" sz="quarter" idx="18" hasCustomPrompt="1"/>
          </p:nvPr>
        </p:nvSpPr>
        <p:spPr>
          <a:xfrm>
            <a:off x="4568095" y="1457325"/>
            <a:ext cx="1055864" cy="496808"/>
          </a:xfrm>
          <a:prstGeom prst="rect">
            <a:avLst/>
          </a:prstGeom>
        </p:spPr>
        <p:txBody>
          <a:bodyPr/>
          <a:lstStyle>
            <a:lvl1pPr marL="0" indent="0">
              <a:buNone/>
              <a:defRPr sz="1600" b="1">
                <a:latin typeface="+mn-lt"/>
              </a:defRPr>
            </a:lvl1pPr>
            <a:lvl2pPr marL="0" indent="0">
              <a:buFont typeface="Arial" panose="020B0604020202020204" pitchFamily="34" charset="0"/>
              <a:buNone/>
              <a:defRPr sz="1200">
                <a:latin typeface="+mn-lt"/>
              </a:defRPr>
            </a:lvl2pPr>
            <a:lvl3pPr marL="0" indent="0">
              <a:buNone/>
              <a:defRPr/>
            </a:lvl3pPr>
            <a:lvl4pPr marL="0" indent="0">
              <a:buNone/>
              <a:defRPr/>
            </a:lvl4pPr>
            <a:lvl5pPr marL="0" indent="0">
              <a:buNone/>
              <a:defRPr/>
            </a:lvl5pPr>
          </a:lstStyle>
          <a:p>
            <a:pPr lvl="0"/>
            <a:r>
              <a:rPr lang="en-US" dirty="0"/>
              <a:t>Header 1</a:t>
            </a:r>
          </a:p>
        </p:txBody>
      </p:sp>
      <p:cxnSp>
        <p:nvCxnSpPr>
          <p:cNvPr id="19" name="Straight Connector 18"/>
          <p:cNvCxnSpPr>
            <a:endCxn id="22" idx="0"/>
          </p:cNvCxnSpPr>
          <p:nvPr userDrawn="1"/>
        </p:nvCxnSpPr>
        <p:spPr>
          <a:xfrm>
            <a:off x="5761713" y="1647554"/>
            <a:ext cx="3850" cy="3396882"/>
          </a:xfrm>
          <a:prstGeom prst="line">
            <a:avLst/>
          </a:prstGeom>
          <a:ln w="25400">
            <a:solidFill>
              <a:schemeClr val="accent5"/>
            </a:solidFill>
          </a:ln>
        </p:spPr>
        <p:style>
          <a:lnRef idx="1">
            <a:schemeClr val="accent1"/>
          </a:lnRef>
          <a:fillRef idx="0">
            <a:schemeClr val="accent1"/>
          </a:fillRef>
          <a:effectRef idx="0">
            <a:schemeClr val="accent1"/>
          </a:effectRef>
          <a:fontRef idx="minor">
            <a:schemeClr val="tx1"/>
          </a:fontRef>
        </p:style>
      </p:cxnSp>
      <p:sp>
        <p:nvSpPr>
          <p:cNvPr id="20" name="Oval 19"/>
          <p:cNvSpPr/>
          <p:nvPr userDrawn="1"/>
        </p:nvSpPr>
        <p:spPr>
          <a:xfrm>
            <a:off x="5663724" y="2615483"/>
            <a:ext cx="203676" cy="203676"/>
          </a:xfrm>
          <a:prstGeom prst="ellipse">
            <a:avLst/>
          </a:prstGeom>
          <a:solidFill>
            <a:schemeClr val="bg1"/>
          </a:solid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dirty="0">
              <a:solidFill>
                <a:schemeClr val="tx1"/>
              </a:solidFill>
              <a:latin typeface="Calibri Regular" charset="0"/>
            </a:endParaRPr>
          </a:p>
        </p:txBody>
      </p:sp>
      <p:sp>
        <p:nvSpPr>
          <p:cNvPr id="21" name="Oval 20"/>
          <p:cNvSpPr/>
          <p:nvPr userDrawn="1"/>
        </p:nvSpPr>
        <p:spPr>
          <a:xfrm>
            <a:off x="5663724" y="3883263"/>
            <a:ext cx="203676" cy="203676"/>
          </a:xfrm>
          <a:prstGeom prst="ellipse">
            <a:avLst/>
          </a:prstGeom>
          <a:solidFill>
            <a:schemeClr val="bg1"/>
          </a:solid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dirty="0">
              <a:solidFill>
                <a:schemeClr val="tx1"/>
              </a:solidFill>
              <a:latin typeface="Calibri Regular" charset="0"/>
            </a:endParaRPr>
          </a:p>
        </p:txBody>
      </p:sp>
      <p:sp>
        <p:nvSpPr>
          <p:cNvPr id="22" name="Oval 21"/>
          <p:cNvSpPr/>
          <p:nvPr userDrawn="1"/>
        </p:nvSpPr>
        <p:spPr>
          <a:xfrm>
            <a:off x="5663724" y="5044436"/>
            <a:ext cx="203676" cy="203676"/>
          </a:xfrm>
          <a:prstGeom prst="ellipse">
            <a:avLst/>
          </a:prstGeom>
          <a:solidFill>
            <a:schemeClr val="bg1"/>
          </a:solid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dirty="0">
              <a:solidFill>
                <a:schemeClr val="tx1"/>
              </a:solidFill>
              <a:latin typeface="Calibri Regular" charset="0"/>
            </a:endParaRPr>
          </a:p>
        </p:txBody>
      </p:sp>
      <p:sp>
        <p:nvSpPr>
          <p:cNvPr id="24" name="Text Placeholder 6"/>
          <p:cNvSpPr>
            <a:spLocks noGrp="1"/>
          </p:cNvSpPr>
          <p:nvPr>
            <p:ph type="body" sz="quarter" idx="21" hasCustomPrompt="1"/>
          </p:nvPr>
        </p:nvSpPr>
        <p:spPr>
          <a:xfrm>
            <a:off x="4568095" y="2615483"/>
            <a:ext cx="1055864" cy="496808"/>
          </a:xfrm>
          <a:prstGeom prst="rect">
            <a:avLst/>
          </a:prstGeom>
        </p:spPr>
        <p:txBody>
          <a:bodyPr/>
          <a:lstStyle>
            <a:lvl1pPr marL="0" indent="0">
              <a:buNone/>
              <a:defRPr sz="1600" b="1">
                <a:latin typeface="+mn-lt"/>
              </a:defRPr>
            </a:lvl1pPr>
            <a:lvl2pPr marL="0" indent="0">
              <a:buFont typeface="Arial" panose="020B0604020202020204" pitchFamily="34" charset="0"/>
              <a:buNone/>
              <a:defRPr sz="1200">
                <a:latin typeface="+mn-lt"/>
              </a:defRPr>
            </a:lvl2pPr>
            <a:lvl3pPr marL="0" indent="0">
              <a:buNone/>
              <a:defRPr/>
            </a:lvl3pPr>
            <a:lvl4pPr marL="0" indent="0">
              <a:buNone/>
              <a:defRPr/>
            </a:lvl4pPr>
            <a:lvl5pPr marL="0" indent="0">
              <a:buNone/>
              <a:defRPr/>
            </a:lvl5pPr>
          </a:lstStyle>
          <a:p>
            <a:pPr lvl="0"/>
            <a:r>
              <a:rPr lang="en-US" dirty="0"/>
              <a:t>Header 1</a:t>
            </a:r>
          </a:p>
        </p:txBody>
      </p:sp>
      <p:sp>
        <p:nvSpPr>
          <p:cNvPr id="25" name="Text Placeholder 6"/>
          <p:cNvSpPr>
            <a:spLocks noGrp="1"/>
          </p:cNvSpPr>
          <p:nvPr>
            <p:ph type="body" sz="quarter" idx="22" hasCustomPrompt="1"/>
          </p:nvPr>
        </p:nvSpPr>
        <p:spPr>
          <a:xfrm>
            <a:off x="4572001" y="3883263"/>
            <a:ext cx="1055864" cy="496808"/>
          </a:xfrm>
          <a:prstGeom prst="rect">
            <a:avLst/>
          </a:prstGeom>
        </p:spPr>
        <p:txBody>
          <a:bodyPr/>
          <a:lstStyle>
            <a:lvl1pPr marL="0" indent="0">
              <a:buNone/>
              <a:defRPr sz="1600" b="1">
                <a:latin typeface="+mn-lt"/>
              </a:defRPr>
            </a:lvl1pPr>
            <a:lvl2pPr marL="0" indent="0">
              <a:buFont typeface="Arial" panose="020B0604020202020204" pitchFamily="34" charset="0"/>
              <a:buNone/>
              <a:defRPr sz="1200">
                <a:latin typeface="+mn-lt"/>
              </a:defRPr>
            </a:lvl2pPr>
            <a:lvl3pPr marL="0" indent="0">
              <a:buNone/>
              <a:defRPr/>
            </a:lvl3pPr>
            <a:lvl4pPr marL="0" indent="0">
              <a:buNone/>
              <a:defRPr/>
            </a:lvl4pPr>
            <a:lvl5pPr marL="0" indent="0">
              <a:buNone/>
              <a:defRPr/>
            </a:lvl5pPr>
          </a:lstStyle>
          <a:p>
            <a:pPr lvl="0"/>
            <a:r>
              <a:rPr lang="en-US" dirty="0"/>
              <a:t>Header 1</a:t>
            </a:r>
          </a:p>
        </p:txBody>
      </p:sp>
      <p:sp>
        <p:nvSpPr>
          <p:cNvPr id="26" name="Oval 25"/>
          <p:cNvSpPr/>
          <p:nvPr userDrawn="1"/>
        </p:nvSpPr>
        <p:spPr>
          <a:xfrm>
            <a:off x="5663724" y="1457325"/>
            <a:ext cx="203676" cy="203676"/>
          </a:xfrm>
          <a:prstGeom prst="ellipse">
            <a:avLst/>
          </a:prstGeom>
          <a:solidFill>
            <a:schemeClr val="bg1"/>
          </a:solid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dirty="0">
              <a:solidFill>
                <a:schemeClr val="tx1"/>
              </a:solidFill>
              <a:latin typeface="Calibri Regular" charset="0"/>
            </a:endParaRPr>
          </a:p>
        </p:txBody>
      </p:sp>
      <p:sp>
        <p:nvSpPr>
          <p:cNvPr id="8" name="Content Placeholder 7"/>
          <p:cNvSpPr>
            <a:spLocks noGrp="1"/>
          </p:cNvSpPr>
          <p:nvPr>
            <p:ph sz="quarter" idx="23"/>
          </p:nvPr>
        </p:nvSpPr>
        <p:spPr>
          <a:xfrm>
            <a:off x="6019800" y="1457327"/>
            <a:ext cx="2762250" cy="1057275"/>
          </a:xfrm>
          <a:prstGeom prst="rect">
            <a:avLst/>
          </a:prstGeom>
        </p:spPr>
        <p:txBody>
          <a:bodyPr/>
          <a:lstStyle>
            <a:lvl1pPr>
              <a:defRPr sz="1200" b="0"/>
            </a:lvl1pPr>
            <a:lvl2pPr marL="180975" indent="-180975">
              <a:buClr>
                <a:schemeClr val="accent1"/>
              </a:buClr>
              <a:buFont typeface="Arial" panose="020B0604020202020204" pitchFamily="34" charset="0"/>
              <a:buChar char="•"/>
              <a:defRPr sz="1200" b="0"/>
            </a:lvl2pPr>
            <a:lvl3pPr marL="171450" indent="-171450">
              <a:buFont typeface="Arial" panose="020B0604020202020204" pitchFamily="34" charset="0"/>
              <a:buChar char="•"/>
              <a:defRPr/>
            </a:lvl3pPr>
            <a:lvl4pPr marL="361950" indent="-180975">
              <a:buClr>
                <a:schemeClr val="accent1"/>
              </a:buClr>
              <a:defRPr/>
            </a:lvl4pPr>
          </a:lstStyle>
          <a:p>
            <a:pPr lvl="0"/>
            <a:r>
              <a:rPr lang="en-US"/>
              <a:t>Edit Master text styles</a:t>
            </a:r>
          </a:p>
          <a:p>
            <a:pPr lvl="1"/>
            <a:r>
              <a:rPr lang="en-US"/>
              <a:t>Second level</a:t>
            </a:r>
          </a:p>
          <a:p>
            <a:pPr lvl="2"/>
            <a:r>
              <a:rPr lang="en-US"/>
              <a:t>Third level</a:t>
            </a:r>
          </a:p>
          <a:p>
            <a:pPr lvl="3"/>
            <a:r>
              <a:rPr lang="en-US"/>
              <a:t>Fourth level</a:t>
            </a:r>
          </a:p>
        </p:txBody>
      </p:sp>
      <p:sp>
        <p:nvSpPr>
          <p:cNvPr id="32" name="Content Placeholder 7"/>
          <p:cNvSpPr>
            <a:spLocks noGrp="1"/>
          </p:cNvSpPr>
          <p:nvPr>
            <p:ph sz="quarter" idx="24"/>
          </p:nvPr>
        </p:nvSpPr>
        <p:spPr>
          <a:xfrm>
            <a:off x="6019800" y="2615485"/>
            <a:ext cx="2762250" cy="1057275"/>
          </a:xfrm>
          <a:prstGeom prst="rect">
            <a:avLst/>
          </a:prstGeom>
        </p:spPr>
        <p:txBody>
          <a:bodyPr/>
          <a:lstStyle>
            <a:lvl1pPr>
              <a:defRPr sz="1200" b="0"/>
            </a:lvl1pPr>
            <a:lvl2pPr marL="180975" indent="-180975">
              <a:buClr>
                <a:schemeClr val="accent1"/>
              </a:buClr>
              <a:buFont typeface="Arial" panose="020B0604020202020204" pitchFamily="34" charset="0"/>
              <a:buChar char="•"/>
              <a:defRPr sz="1200" b="0"/>
            </a:lvl2pPr>
            <a:lvl3pPr marL="171450" indent="-171450">
              <a:buFont typeface="Arial" panose="020B0604020202020204" pitchFamily="34" charset="0"/>
              <a:buChar char="•"/>
              <a:defRPr/>
            </a:lvl3pPr>
            <a:lvl4pPr marL="361950" indent="-180975">
              <a:buClr>
                <a:schemeClr val="accent1"/>
              </a:buClr>
              <a:defRPr/>
            </a:lvl4pPr>
          </a:lstStyle>
          <a:p>
            <a:pPr lvl="0"/>
            <a:r>
              <a:rPr lang="en-US"/>
              <a:t>Edit Master text styles</a:t>
            </a:r>
          </a:p>
          <a:p>
            <a:pPr lvl="1"/>
            <a:r>
              <a:rPr lang="en-US"/>
              <a:t>Second level</a:t>
            </a:r>
          </a:p>
          <a:p>
            <a:pPr lvl="2"/>
            <a:r>
              <a:rPr lang="en-US"/>
              <a:t>Third level</a:t>
            </a:r>
          </a:p>
          <a:p>
            <a:pPr lvl="3"/>
            <a:r>
              <a:rPr lang="en-US"/>
              <a:t>Fourth level</a:t>
            </a:r>
          </a:p>
        </p:txBody>
      </p:sp>
      <p:sp>
        <p:nvSpPr>
          <p:cNvPr id="33" name="Content Placeholder 7"/>
          <p:cNvSpPr>
            <a:spLocks noGrp="1"/>
          </p:cNvSpPr>
          <p:nvPr>
            <p:ph sz="quarter" idx="25"/>
          </p:nvPr>
        </p:nvSpPr>
        <p:spPr>
          <a:xfrm>
            <a:off x="6019800" y="3883265"/>
            <a:ext cx="2762250" cy="1057275"/>
          </a:xfrm>
          <a:prstGeom prst="rect">
            <a:avLst/>
          </a:prstGeom>
        </p:spPr>
        <p:txBody>
          <a:bodyPr/>
          <a:lstStyle>
            <a:lvl1pPr>
              <a:defRPr sz="1200" b="0"/>
            </a:lvl1pPr>
            <a:lvl2pPr marL="180975" indent="-180975">
              <a:buClr>
                <a:schemeClr val="accent1"/>
              </a:buClr>
              <a:buFont typeface="Arial" panose="020B0604020202020204" pitchFamily="34" charset="0"/>
              <a:buChar char="•"/>
              <a:defRPr sz="1200" b="0"/>
            </a:lvl2pPr>
            <a:lvl3pPr marL="171450" indent="-171450">
              <a:buFont typeface="Arial" panose="020B0604020202020204" pitchFamily="34" charset="0"/>
              <a:buChar char="•"/>
              <a:defRPr/>
            </a:lvl3pPr>
            <a:lvl4pPr marL="361950" indent="-180975">
              <a:buClr>
                <a:schemeClr val="accent1"/>
              </a:buClr>
              <a:defRPr/>
            </a:lvl4pPr>
          </a:lstStyle>
          <a:p>
            <a:pPr lvl="0"/>
            <a:r>
              <a:rPr lang="en-US"/>
              <a:t>Edit Master text styles</a:t>
            </a:r>
          </a:p>
          <a:p>
            <a:pPr lvl="1"/>
            <a:r>
              <a:rPr lang="en-US"/>
              <a:t>Second level</a:t>
            </a:r>
          </a:p>
          <a:p>
            <a:pPr lvl="2"/>
            <a:r>
              <a:rPr lang="en-US"/>
              <a:t>Third level</a:t>
            </a:r>
          </a:p>
          <a:p>
            <a:pPr lvl="3"/>
            <a:r>
              <a:rPr lang="en-US"/>
              <a:t>Fourth level</a:t>
            </a:r>
          </a:p>
        </p:txBody>
      </p:sp>
      <p:sp>
        <p:nvSpPr>
          <p:cNvPr id="34" name="Content Placeholder 7"/>
          <p:cNvSpPr>
            <a:spLocks noGrp="1"/>
          </p:cNvSpPr>
          <p:nvPr>
            <p:ph sz="quarter" idx="26"/>
          </p:nvPr>
        </p:nvSpPr>
        <p:spPr>
          <a:xfrm>
            <a:off x="6017376" y="5044438"/>
            <a:ext cx="2762250" cy="1057275"/>
          </a:xfrm>
          <a:prstGeom prst="rect">
            <a:avLst/>
          </a:prstGeom>
        </p:spPr>
        <p:txBody>
          <a:bodyPr/>
          <a:lstStyle>
            <a:lvl1pPr>
              <a:defRPr sz="1200" b="0"/>
            </a:lvl1pPr>
            <a:lvl2pPr marL="180975" indent="-180975">
              <a:buClr>
                <a:schemeClr val="accent1"/>
              </a:buClr>
              <a:buFont typeface="Arial" panose="020B0604020202020204" pitchFamily="34" charset="0"/>
              <a:buChar char="•"/>
              <a:defRPr sz="1200" b="0"/>
            </a:lvl2pPr>
            <a:lvl3pPr marL="171450" indent="-171450">
              <a:buFont typeface="Arial" panose="020B0604020202020204" pitchFamily="34" charset="0"/>
              <a:buChar char="•"/>
              <a:defRPr/>
            </a:lvl3pPr>
            <a:lvl4pPr marL="361950" indent="-180975">
              <a:buClr>
                <a:schemeClr val="accent1"/>
              </a:buClr>
              <a:defRPr/>
            </a:lvl4pPr>
          </a:lstStyle>
          <a:p>
            <a:pPr lvl="0"/>
            <a:r>
              <a:rPr lang="en-US"/>
              <a:t>Edit Master text styles</a:t>
            </a:r>
          </a:p>
          <a:p>
            <a:pPr lvl="1"/>
            <a:r>
              <a:rPr lang="en-US"/>
              <a:t>Second level</a:t>
            </a:r>
          </a:p>
          <a:p>
            <a:pPr lvl="2"/>
            <a:r>
              <a:rPr lang="en-US"/>
              <a:t>Third level</a:t>
            </a:r>
          </a:p>
          <a:p>
            <a:pPr lvl="3"/>
            <a:r>
              <a:rPr lang="en-US"/>
              <a:t>Fourth level</a:t>
            </a:r>
          </a:p>
        </p:txBody>
      </p:sp>
      <p:sp>
        <p:nvSpPr>
          <p:cNvPr id="9" name="Title 8"/>
          <p:cNvSpPr>
            <a:spLocks noGrp="1"/>
          </p:cNvSpPr>
          <p:nvPr>
            <p:ph type="title"/>
          </p:nvPr>
        </p:nvSpPr>
        <p:spPr/>
        <p:txBody>
          <a:bodyPr/>
          <a:lstStyle/>
          <a:p>
            <a:r>
              <a:rPr lang="en-US"/>
              <a:t>Click to edit Master title style</a:t>
            </a:r>
            <a:endParaRPr lang="en-AU"/>
          </a:p>
        </p:txBody>
      </p:sp>
    </p:spTree>
    <p:extLst>
      <p:ext uri="{BB962C8B-B14F-4D97-AF65-F5344CB8AC3E}">
        <p14:creationId xmlns:p14="http://schemas.microsoft.com/office/powerpoint/2010/main" val="17365264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roject Profile - 3 Images">
    <p:spTree>
      <p:nvGrpSpPr>
        <p:cNvPr id="1" name=""/>
        <p:cNvGrpSpPr/>
        <p:nvPr/>
      </p:nvGrpSpPr>
      <p:grpSpPr>
        <a:xfrm>
          <a:off x="0" y="0"/>
          <a:ext cx="0" cy="0"/>
          <a:chOff x="0" y="0"/>
          <a:chExt cx="0" cy="0"/>
        </a:xfrm>
      </p:grpSpPr>
      <p:sp>
        <p:nvSpPr>
          <p:cNvPr id="12" name="Picture Placeholder 5"/>
          <p:cNvSpPr>
            <a:spLocks noGrp="1"/>
          </p:cNvSpPr>
          <p:nvPr>
            <p:ph type="pic" sz="quarter" idx="12" hasCustomPrompt="1"/>
          </p:nvPr>
        </p:nvSpPr>
        <p:spPr>
          <a:xfrm>
            <a:off x="4713316" y="1219161"/>
            <a:ext cx="4430684" cy="1633491"/>
          </a:xfrm>
          <a:prstGeom prst="rect">
            <a:avLst/>
          </a:prstGeom>
        </p:spPr>
        <p:txBody>
          <a:bodyPr>
            <a:normAutofit/>
          </a:bodyPr>
          <a:lstStyle>
            <a:lvl1pPr marL="0" indent="0">
              <a:buNone/>
              <a:defRPr sz="1800"/>
            </a:lvl1pPr>
          </a:lstStyle>
          <a:p>
            <a:r>
              <a:rPr lang="en-AU" dirty="0"/>
              <a:t>Add picture</a:t>
            </a:r>
            <a:endParaRPr lang="uk-UA" dirty="0"/>
          </a:p>
        </p:txBody>
      </p:sp>
      <p:sp>
        <p:nvSpPr>
          <p:cNvPr id="13" name="Picture Placeholder 5"/>
          <p:cNvSpPr>
            <a:spLocks noGrp="1"/>
          </p:cNvSpPr>
          <p:nvPr>
            <p:ph type="pic" sz="quarter" idx="13" hasCustomPrompt="1"/>
          </p:nvPr>
        </p:nvSpPr>
        <p:spPr>
          <a:xfrm>
            <a:off x="4724400" y="2844339"/>
            <a:ext cx="2209800" cy="1600200"/>
          </a:xfrm>
          <a:prstGeom prst="rect">
            <a:avLst/>
          </a:prstGeom>
        </p:spPr>
        <p:txBody>
          <a:bodyPr>
            <a:normAutofit/>
          </a:bodyPr>
          <a:lstStyle>
            <a:lvl1pPr marL="0" indent="0">
              <a:buNone/>
              <a:defRPr sz="1800"/>
            </a:lvl1pPr>
          </a:lstStyle>
          <a:p>
            <a:r>
              <a:rPr lang="en-AU" dirty="0"/>
              <a:t>Add picture</a:t>
            </a:r>
            <a:endParaRPr lang="uk-UA" dirty="0"/>
          </a:p>
        </p:txBody>
      </p:sp>
      <p:sp>
        <p:nvSpPr>
          <p:cNvPr id="14" name="Picture Placeholder 5"/>
          <p:cNvSpPr>
            <a:spLocks noGrp="1"/>
          </p:cNvSpPr>
          <p:nvPr>
            <p:ph type="pic" sz="quarter" idx="14" hasCustomPrompt="1"/>
          </p:nvPr>
        </p:nvSpPr>
        <p:spPr>
          <a:xfrm>
            <a:off x="6934201" y="2844339"/>
            <a:ext cx="2209801" cy="1600200"/>
          </a:xfrm>
          <a:prstGeom prst="rect">
            <a:avLst/>
          </a:prstGeom>
        </p:spPr>
        <p:txBody>
          <a:bodyPr>
            <a:normAutofit/>
          </a:bodyPr>
          <a:lstStyle>
            <a:lvl1pPr marL="0" indent="0">
              <a:buNone/>
              <a:defRPr sz="1800"/>
            </a:lvl1pPr>
          </a:lstStyle>
          <a:p>
            <a:r>
              <a:rPr lang="en-AU" dirty="0"/>
              <a:t>Add picture</a:t>
            </a:r>
            <a:endParaRPr lang="uk-UA" dirty="0"/>
          </a:p>
        </p:txBody>
      </p:sp>
      <p:sp>
        <p:nvSpPr>
          <p:cNvPr id="15" name="Rectangle 14"/>
          <p:cNvSpPr/>
          <p:nvPr userDrawn="1"/>
        </p:nvSpPr>
        <p:spPr>
          <a:xfrm>
            <a:off x="4724400" y="4422352"/>
            <a:ext cx="4419600" cy="1905000"/>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a:endParaRPr lang="uk-UA" sz="1400">
              <a:solidFill>
                <a:schemeClr val="tx1"/>
              </a:solidFill>
            </a:endParaRPr>
          </a:p>
        </p:txBody>
      </p:sp>
      <p:sp>
        <p:nvSpPr>
          <p:cNvPr id="3" name="Text Placeholder 2"/>
          <p:cNvSpPr>
            <a:spLocks noGrp="1"/>
          </p:cNvSpPr>
          <p:nvPr>
            <p:ph type="body" sz="quarter" idx="15" hasCustomPrompt="1"/>
          </p:nvPr>
        </p:nvSpPr>
        <p:spPr>
          <a:xfrm>
            <a:off x="5962650" y="788634"/>
            <a:ext cx="2819400" cy="304800"/>
          </a:xfrm>
          <a:prstGeom prst="rect">
            <a:avLst/>
          </a:prstGeom>
        </p:spPr>
        <p:txBody>
          <a:bodyPr/>
          <a:lstStyle>
            <a:lvl1pPr marL="0" indent="0" algn="r">
              <a:buNone/>
              <a:defRPr sz="1600" b="1">
                <a:solidFill>
                  <a:schemeClr val="accent1"/>
                </a:solidFill>
              </a:defRPr>
            </a:lvl1pPr>
          </a:lstStyle>
          <a:p>
            <a:pPr lvl="0"/>
            <a:r>
              <a:rPr lang="en-US" dirty="0"/>
              <a:t>Country</a:t>
            </a:r>
          </a:p>
        </p:txBody>
      </p:sp>
      <p:sp>
        <p:nvSpPr>
          <p:cNvPr id="18" name="Rectangle 17"/>
          <p:cNvSpPr/>
          <p:nvPr userDrawn="1"/>
        </p:nvSpPr>
        <p:spPr>
          <a:xfrm>
            <a:off x="49877" y="1219161"/>
            <a:ext cx="4674522" cy="5105400"/>
          </a:xfrm>
          <a:prstGeom prst="rect">
            <a:avLst/>
          </a:prstGeom>
          <a:solidFill>
            <a:schemeClr val="accent6">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p:txBody>
          <a:bodyPr/>
          <a:lstStyle/>
          <a:p>
            <a:r>
              <a:rPr lang="en-US"/>
              <a:t>Click to edit Master title style</a:t>
            </a:r>
            <a:endParaRPr lang="en-AU"/>
          </a:p>
        </p:txBody>
      </p:sp>
      <p:sp>
        <p:nvSpPr>
          <p:cNvPr id="4" name="Footer Placeholder 3"/>
          <p:cNvSpPr>
            <a:spLocks noGrp="1"/>
          </p:cNvSpPr>
          <p:nvPr>
            <p:ph type="ftr" sz="quarter" idx="16"/>
          </p:nvPr>
        </p:nvSpPr>
        <p:spPr/>
        <p:txBody>
          <a:bodyPr/>
          <a:lstStyle/>
          <a:p>
            <a:pPr algn="l"/>
            <a:endParaRPr lang="en-US" dirty="0"/>
          </a:p>
        </p:txBody>
      </p:sp>
      <p:sp>
        <p:nvSpPr>
          <p:cNvPr id="5" name="Slide Number Placeholder 4"/>
          <p:cNvSpPr>
            <a:spLocks noGrp="1"/>
          </p:cNvSpPr>
          <p:nvPr>
            <p:ph type="sldNum" sz="quarter" idx="17"/>
          </p:nvPr>
        </p:nvSpPr>
        <p:spPr/>
        <p:txBody>
          <a:bodyPr/>
          <a:lstStyle/>
          <a:p>
            <a:fld id="{951DF91C-386B-489D-B271-582AD64591F0}" type="slidenum">
              <a:rPr lang="en-AU" smtClean="0"/>
              <a:pPr/>
              <a:t>‹#›</a:t>
            </a:fld>
            <a:endParaRPr lang="en-AU" dirty="0"/>
          </a:p>
        </p:txBody>
      </p:sp>
      <p:sp>
        <p:nvSpPr>
          <p:cNvPr id="11" name="Text Placeholder 10"/>
          <p:cNvSpPr>
            <a:spLocks noGrp="1"/>
          </p:cNvSpPr>
          <p:nvPr>
            <p:ph type="body" sz="quarter" idx="19" hasCustomPrompt="1"/>
          </p:nvPr>
        </p:nvSpPr>
        <p:spPr>
          <a:xfrm>
            <a:off x="5053806" y="4724400"/>
            <a:ext cx="3728244" cy="1219200"/>
          </a:xfrm>
          <a:prstGeom prst="rect">
            <a:avLst/>
          </a:prstGeom>
        </p:spPr>
        <p:txBody>
          <a:bodyPr>
            <a:normAutofit/>
          </a:bodyPr>
          <a:lstStyle>
            <a:lvl1pPr marL="0" indent="0">
              <a:buNone/>
              <a:defRPr sz="1400" b="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Insert additional text here</a:t>
            </a:r>
            <a:endParaRPr lang="en-AU" dirty="0"/>
          </a:p>
        </p:txBody>
      </p:sp>
      <p:sp>
        <p:nvSpPr>
          <p:cNvPr id="16" name="Content Placeholder 7"/>
          <p:cNvSpPr>
            <a:spLocks noGrp="1"/>
          </p:cNvSpPr>
          <p:nvPr>
            <p:ph sz="quarter" idx="23"/>
          </p:nvPr>
        </p:nvSpPr>
        <p:spPr>
          <a:xfrm>
            <a:off x="419100" y="1456113"/>
            <a:ext cx="4152900" cy="4495800"/>
          </a:xfrm>
          <a:prstGeom prst="rect">
            <a:avLst/>
          </a:prstGeom>
        </p:spPr>
        <p:txBody>
          <a:bodyPr/>
          <a:lstStyle>
            <a:lvl1pPr>
              <a:defRPr sz="1600" b="1"/>
            </a:lvl1pPr>
            <a:lvl2pPr marL="0" indent="0">
              <a:buFont typeface="Arial" panose="020B0604020202020204" pitchFamily="34" charset="0"/>
              <a:buNone/>
              <a:defRPr sz="1200" b="0"/>
            </a:lvl2pPr>
            <a:lvl3pPr marL="171450" indent="-171450">
              <a:buFont typeface="Arial" panose="020B0604020202020204" pitchFamily="34" charset="0"/>
              <a:buChar char="•"/>
              <a:defRPr/>
            </a:lvl3pPr>
            <a:lvl4pPr marL="92075" indent="-92075">
              <a:buClr>
                <a:schemeClr val="accent1"/>
              </a:buClr>
              <a:defRPr/>
            </a:lvl4pPr>
          </a:lstStyle>
          <a:p>
            <a:pPr lvl="0"/>
            <a:r>
              <a:rPr lang="en-US"/>
              <a:t>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0964262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roject Profile - 2 Images">
    <p:spTree>
      <p:nvGrpSpPr>
        <p:cNvPr id="1" name=""/>
        <p:cNvGrpSpPr/>
        <p:nvPr/>
      </p:nvGrpSpPr>
      <p:grpSpPr>
        <a:xfrm>
          <a:off x="0" y="0"/>
          <a:ext cx="0" cy="0"/>
          <a:chOff x="0" y="0"/>
          <a:chExt cx="0" cy="0"/>
        </a:xfrm>
      </p:grpSpPr>
      <p:sp>
        <p:nvSpPr>
          <p:cNvPr id="8" name="Picture Placeholder 5"/>
          <p:cNvSpPr>
            <a:spLocks noGrp="1"/>
          </p:cNvSpPr>
          <p:nvPr>
            <p:ph type="pic" sz="quarter" idx="12" hasCustomPrompt="1"/>
          </p:nvPr>
        </p:nvSpPr>
        <p:spPr>
          <a:xfrm>
            <a:off x="4724400" y="1219200"/>
            <a:ext cx="4419600" cy="1600200"/>
          </a:xfrm>
          <a:prstGeom prst="rect">
            <a:avLst/>
          </a:prstGeom>
        </p:spPr>
        <p:txBody>
          <a:bodyPr>
            <a:normAutofit/>
          </a:bodyPr>
          <a:lstStyle>
            <a:lvl1pPr marL="0" indent="0">
              <a:buNone/>
              <a:defRPr sz="1800"/>
            </a:lvl1pPr>
          </a:lstStyle>
          <a:p>
            <a:r>
              <a:rPr lang="en-AU" dirty="0"/>
              <a:t>Add picture</a:t>
            </a:r>
            <a:endParaRPr lang="uk-UA" dirty="0"/>
          </a:p>
        </p:txBody>
      </p:sp>
      <p:sp>
        <p:nvSpPr>
          <p:cNvPr id="9" name="Picture Placeholder 5"/>
          <p:cNvSpPr>
            <a:spLocks noGrp="1"/>
          </p:cNvSpPr>
          <p:nvPr>
            <p:ph type="pic" sz="quarter" idx="13" hasCustomPrompt="1"/>
          </p:nvPr>
        </p:nvSpPr>
        <p:spPr>
          <a:xfrm>
            <a:off x="4724400" y="2819400"/>
            <a:ext cx="4419600" cy="1600200"/>
          </a:xfrm>
          <a:prstGeom prst="rect">
            <a:avLst/>
          </a:prstGeom>
        </p:spPr>
        <p:txBody>
          <a:bodyPr>
            <a:normAutofit/>
          </a:bodyPr>
          <a:lstStyle>
            <a:lvl1pPr marL="0" indent="0">
              <a:buNone/>
              <a:defRPr sz="1800"/>
            </a:lvl1pPr>
          </a:lstStyle>
          <a:p>
            <a:r>
              <a:rPr lang="en-AU" dirty="0"/>
              <a:t>Add picture</a:t>
            </a:r>
            <a:endParaRPr lang="uk-UA" dirty="0"/>
          </a:p>
        </p:txBody>
      </p:sp>
      <p:sp>
        <p:nvSpPr>
          <p:cNvPr id="11" name="Rectangle 10"/>
          <p:cNvSpPr/>
          <p:nvPr userDrawn="1"/>
        </p:nvSpPr>
        <p:spPr>
          <a:xfrm>
            <a:off x="4724400" y="4419600"/>
            <a:ext cx="4419600" cy="1905000"/>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a:endParaRPr lang="uk-UA" sz="1400">
              <a:solidFill>
                <a:schemeClr val="tx1"/>
              </a:solidFill>
            </a:endParaRPr>
          </a:p>
        </p:txBody>
      </p:sp>
      <p:sp>
        <p:nvSpPr>
          <p:cNvPr id="13" name="Text Placeholder 2"/>
          <p:cNvSpPr>
            <a:spLocks noGrp="1"/>
          </p:cNvSpPr>
          <p:nvPr>
            <p:ph type="body" sz="quarter" idx="15" hasCustomPrompt="1"/>
          </p:nvPr>
        </p:nvSpPr>
        <p:spPr>
          <a:xfrm>
            <a:off x="5962650" y="788634"/>
            <a:ext cx="2819400" cy="304800"/>
          </a:xfrm>
          <a:prstGeom prst="rect">
            <a:avLst/>
          </a:prstGeom>
        </p:spPr>
        <p:txBody>
          <a:bodyPr/>
          <a:lstStyle>
            <a:lvl1pPr marL="0" indent="0" algn="r">
              <a:buNone/>
              <a:defRPr sz="1600" b="1">
                <a:solidFill>
                  <a:schemeClr val="accent1"/>
                </a:solidFill>
              </a:defRPr>
            </a:lvl1pPr>
          </a:lstStyle>
          <a:p>
            <a:pPr lvl="0"/>
            <a:r>
              <a:rPr lang="en-US" dirty="0"/>
              <a:t>Country</a:t>
            </a:r>
          </a:p>
        </p:txBody>
      </p:sp>
      <p:sp>
        <p:nvSpPr>
          <p:cNvPr id="14" name="Rectangle 13"/>
          <p:cNvSpPr/>
          <p:nvPr userDrawn="1"/>
        </p:nvSpPr>
        <p:spPr>
          <a:xfrm>
            <a:off x="0" y="1219200"/>
            <a:ext cx="4724400" cy="5105400"/>
          </a:xfrm>
          <a:prstGeom prst="rect">
            <a:avLst/>
          </a:prstGeom>
          <a:solidFill>
            <a:schemeClr val="accent6">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p:txBody>
          <a:bodyPr/>
          <a:lstStyle/>
          <a:p>
            <a:r>
              <a:rPr lang="en-US"/>
              <a:t>Click to edit Master title style</a:t>
            </a:r>
            <a:endParaRPr lang="en-AU"/>
          </a:p>
        </p:txBody>
      </p:sp>
      <p:sp>
        <p:nvSpPr>
          <p:cNvPr id="3" name="Footer Placeholder 2"/>
          <p:cNvSpPr>
            <a:spLocks noGrp="1"/>
          </p:cNvSpPr>
          <p:nvPr>
            <p:ph type="ftr" sz="quarter" idx="16"/>
          </p:nvPr>
        </p:nvSpPr>
        <p:spPr/>
        <p:txBody>
          <a:bodyPr/>
          <a:lstStyle/>
          <a:p>
            <a:pPr algn="l"/>
            <a:endParaRPr lang="en-US" dirty="0"/>
          </a:p>
        </p:txBody>
      </p:sp>
      <p:sp>
        <p:nvSpPr>
          <p:cNvPr id="4" name="Slide Number Placeholder 3"/>
          <p:cNvSpPr>
            <a:spLocks noGrp="1"/>
          </p:cNvSpPr>
          <p:nvPr>
            <p:ph type="sldNum" sz="quarter" idx="17"/>
          </p:nvPr>
        </p:nvSpPr>
        <p:spPr/>
        <p:txBody>
          <a:bodyPr/>
          <a:lstStyle/>
          <a:p>
            <a:fld id="{951DF91C-386B-489D-B271-582AD64591F0}" type="slidenum">
              <a:rPr lang="en-AU" smtClean="0"/>
              <a:pPr/>
              <a:t>‹#›</a:t>
            </a:fld>
            <a:endParaRPr lang="en-AU" dirty="0"/>
          </a:p>
        </p:txBody>
      </p:sp>
      <p:sp>
        <p:nvSpPr>
          <p:cNvPr id="7" name="Text Placeholder 6"/>
          <p:cNvSpPr>
            <a:spLocks noGrp="1"/>
          </p:cNvSpPr>
          <p:nvPr>
            <p:ph type="body" sz="quarter" idx="20" hasCustomPrompt="1"/>
          </p:nvPr>
        </p:nvSpPr>
        <p:spPr>
          <a:xfrm>
            <a:off x="5053014" y="4724400"/>
            <a:ext cx="3729037" cy="1295400"/>
          </a:xfrm>
          <a:prstGeom prst="rect">
            <a:avLst/>
          </a:prstGeom>
        </p:spPr>
        <p:txBody>
          <a:bodyPr>
            <a:noAutofit/>
          </a:bodyPr>
          <a:lstStyle>
            <a:lvl1pPr marL="0" indent="0">
              <a:buNone/>
              <a:defRPr sz="1400" b="0" baseline="0">
                <a:solidFill>
                  <a:schemeClr val="bg1"/>
                </a:solidFill>
              </a:defRPr>
            </a:lvl1pPr>
            <a:lvl2pPr marL="457200" indent="0">
              <a:buNone/>
              <a:defRPr sz="1800" b="0">
                <a:solidFill>
                  <a:schemeClr val="bg1"/>
                </a:solidFill>
              </a:defRPr>
            </a:lvl2pPr>
            <a:lvl3pPr marL="914400" indent="0">
              <a:buNone/>
              <a:defRPr sz="1600" b="0">
                <a:solidFill>
                  <a:schemeClr val="bg1"/>
                </a:solidFill>
              </a:defRPr>
            </a:lvl3pPr>
            <a:lvl4pPr marL="1371600" indent="0">
              <a:buNone/>
              <a:defRPr sz="1400" b="0">
                <a:solidFill>
                  <a:schemeClr val="bg1"/>
                </a:solidFill>
              </a:defRPr>
            </a:lvl4pPr>
            <a:lvl5pPr marL="1828800" indent="0">
              <a:buNone/>
              <a:defRPr sz="1400" b="0">
                <a:solidFill>
                  <a:schemeClr val="bg1"/>
                </a:solidFill>
              </a:defRPr>
            </a:lvl5pPr>
          </a:lstStyle>
          <a:p>
            <a:pPr lvl="0"/>
            <a:r>
              <a:rPr lang="en-US" dirty="0"/>
              <a:t>Insert additional text here</a:t>
            </a:r>
            <a:endParaRPr lang="en-AU" dirty="0"/>
          </a:p>
        </p:txBody>
      </p:sp>
      <p:sp>
        <p:nvSpPr>
          <p:cNvPr id="15" name="Content Placeholder 7"/>
          <p:cNvSpPr>
            <a:spLocks noGrp="1"/>
          </p:cNvSpPr>
          <p:nvPr>
            <p:ph sz="quarter" idx="23"/>
          </p:nvPr>
        </p:nvSpPr>
        <p:spPr>
          <a:xfrm>
            <a:off x="419100" y="1447800"/>
            <a:ext cx="4152900" cy="4495800"/>
          </a:xfrm>
          <a:prstGeom prst="rect">
            <a:avLst/>
          </a:prstGeom>
        </p:spPr>
        <p:txBody>
          <a:bodyPr/>
          <a:lstStyle>
            <a:lvl1pPr>
              <a:defRPr sz="1600" b="1"/>
            </a:lvl1pPr>
            <a:lvl2pPr marL="0" indent="0">
              <a:buFont typeface="Arial" panose="020B0604020202020204" pitchFamily="34" charset="0"/>
              <a:buNone/>
              <a:defRPr sz="1200" b="0"/>
            </a:lvl2pPr>
            <a:lvl3pPr marL="171450" indent="-171450">
              <a:buFont typeface="Arial" panose="020B0604020202020204" pitchFamily="34" charset="0"/>
              <a:buChar char="•"/>
              <a:defRPr/>
            </a:lvl3pPr>
            <a:lvl4pPr marL="92075" indent="-92075">
              <a:buClr>
                <a:schemeClr val="accent1"/>
              </a:buClr>
              <a:defRPr/>
            </a:lvl4pPr>
          </a:lstStyle>
          <a:p>
            <a:pPr lvl="0"/>
            <a:r>
              <a:rPr lang="en-US"/>
              <a:t>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271805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roject Profile - 1 image">
    <p:spTree>
      <p:nvGrpSpPr>
        <p:cNvPr id="1" name=""/>
        <p:cNvGrpSpPr/>
        <p:nvPr/>
      </p:nvGrpSpPr>
      <p:grpSpPr>
        <a:xfrm>
          <a:off x="0" y="0"/>
          <a:ext cx="0" cy="0"/>
          <a:chOff x="0" y="0"/>
          <a:chExt cx="0" cy="0"/>
        </a:xfrm>
      </p:grpSpPr>
      <p:sp>
        <p:nvSpPr>
          <p:cNvPr id="8" name="Picture Placeholder 5"/>
          <p:cNvSpPr>
            <a:spLocks noGrp="1"/>
          </p:cNvSpPr>
          <p:nvPr>
            <p:ph type="pic" sz="quarter" idx="12" hasCustomPrompt="1"/>
          </p:nvPr>
        </p:nvSpPr>
        <p:spPr>
          <a:xfrm>
            <a:off x="4724400" y="1219200"/>
            <a:ext cx="4419600" cy="3200400"/>
          </a:xfrm>
          <a:prstGeom prst="rect">
            <a:avLst/>
          </a:prstGeom>
        </p:spPr>
        <p:txBody>
          <a:bodyPr>
            <a:normAutofit/>
          </a:bodyPr>
          <a:lstStyle>
            <a:lvl1pPr marL="0" indent="0">
              <a:buNone/>
              <a:defRPr sz="1800"/>
            </a:lvl1pPr>
          </a:lstStyle>
          <a:p>
            <a:r>
              <a:rPr lang="en-AU" dirty="0"/>
              <a:t>Add picture</a:t>
            </a:r>
            <a:endParaRPr lang="uk-UA" dirty="0"/>
          </a:p>
        </p:txBody>
      </p:sp>
      <p:sp>
        <p:nvSpPr>
          <p:cNvPr id="11" name="Rectangle 10"/>
          <p:cNvSpPr/>
          <p:nvPr userDrawn="1"/>
        </p:nvSpPr>
        <p:spPr>
          <a:xfrm>
            <a:off x="4724400" y="4419600"/>
            <a:ext cx="4419600" cy="1905000"/>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a:endParaRPr lang="uk-UA" sz="1400">
              <a:solidFill>
                <a:schemeClr val="tx1"/>
              </a:solidFill>
            </a:endParaRPr>
          </a:p>
        </p:txBody>
      </p:sp>
      <p:sp>
        <p:nvSpPr>
          <p:cNvPr id="13" name="Text Placeholder 2"/>
          <p:cNvSpPr>
            <a:spLocks noGrp="1"/>
          </p:cNvSpPr>
          <p:nvPr>
            <p:ph type="body" sz="quarter" idx="15" hasCustomPrompt="1"/>
          </p:nvPr>
        </p:nvSpPr>
        <p:spPr>
          <a:xfrm>
            <a:off x="5962650" y="790578"/>
            <a:ext cx="2819400" cy="304800"/>
          </a:xfrm>
          <a:prstGeom prst="rect">
            <a:avLst/>
          </a:prstGeom>
        </p:spPr>
        <p:txBody>
          <a:bodyPr/>
          <a:lstStyle>
            <a:lvl1pPr marL="0" indent="0" algn="r">
              <a:buNone/>
              <a:defRPr sz="1600" b="1">
                <a:solidFill>
                  <a:schemeClr val="accent1"/>
                </a:solidFill>
              </a:defRPr>
            </a:lvl1pPr>
          </a:lstStyle>
          <a:p>
            <a:pPr lvl="0"/>
            <a:r>
              <a:rPr lang="en-US" dirty="0"/>
              <a:t>Country</a:t>
            </a:r>
          </a:p>
        </p:txBody>
      </p:sp>
      <p:sp>
        <p:nvSpPr>
          <p:cNvPr id="14" name="Rectangle 13"/>
          <p:cNvSpPr/>
          <p:nvPr userDrawn="1"/>
        </p:nvSpPr>
        <p:spPr>
          <a:xfrm>
            <a:off x="0" y="1219200"/>
            <a:ext cx="4724400" cy="5105400"/>
          </a:xfrm>
          <a:prstGeom prst="rect">
            <a:avLst/>
          </a:prstGeom>
          <a:solidFill>
            <a:schemeClr val="accent6">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 name="Footer Placeholder 2"/>
          <p:cNvSpPr>
            <a:spLocks noGrp="1"/>
          </p:cNvSpPr>
          <p:nvPr>
            <p:ph type="ftr" sz="quarter" idx="16"/>
          </p:nvPr>
        </p:nvSpPr>
        <p:spPr/>
        <p:txBody>
          <a:bodyPr/>
          <a:lstStyle/>
          <a:p>
            <a:pPr algn="l"/>
            <a:endParaRPr lang="en-US" dirty="0"/>
          </a:p>
        </p:txBody>
      </p:sp>
      <p:sp>
        <p:nvSpPr>
          <p:cNvPr id="4" name="Slide Number Placeholder 3"/>
          <p:cNvSpPr>
            <a:spLocks noGrp="1"/>
          </p:cNvSpPr>
          <p:nvPr>
            <p:ph type="sldNum" sz="quarter" idx="17"/>
          </p:nvPr>
        </p:nvSpPr>
        <p:spPr/>
        <p:txBody>
          <a:bodyPr/>
          <a:lstStyle/>
          <a:p>
            <a:fld id="{951DF91C-386B-489D-B271-582AD64591F0}" type="slidenum">
              <a:rPr lang="en-AU" smtClean="0"/>
              <a:pPr/>
              <a:t>‹#›</a:t>
            </a:fld>
            <a:endParaRPr lang="en-AU" dirty="0"/>
          </a:p>
        </p:txBody>
      </p:sp>
      <p:sp>
        <p:nvSpPr>
          <p:cNvPr id="9" name="Text Placeholder 8"/>
          <p:cNvSpPr>
            <a:spLocks noGrp="1"/>
          </p:cNvSpPr>
          <p:nvPr>
            <p:ph type="body" sz="quarter" idx="20" hasCustomPrompt="1"/>
          </p:nvPr>
        </p:nvSpPr>
        <p:spPr>
          <a:xfrm>
            <a:off x="5053013" y="4724400"/>
            <a:ext cx="3729037" cy="1257300"/>
          </a:xfrm>
          <a:prstGeom prst="rect">
            <a:avLst/>
          </a:prstGeom>
        </p:spPr>
        <p:txBody>
          <a:bodyPr>
            <a:noAutofit/>
          </a:bodyPr>
          <a:lstStyle>
            <a:lvl1pPr marL="0" indent="0">
              <a:buNone/>
              <a:defRPr sz="1400" b="0">
                <a:solidFill>
                  <a:schemeClr val="bg1"/>
                </a:solidFill>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dirty="0"/>
              <a:t>Insert additional text here</a:t>
            </a:r>
          </a:p>
        </p:txBody>
      </p:sp>
      <p:sp>
        <p:nvSpPr>
          <p:cNvPr id="15" name="Content Placeholder 7"/>
          <p:cNvSpPr>
            <a:spLocks noGrp="1"/>
          </p:cNvSpPr>
          <p:nvPr>
            <p:ph sz="quarter" idx="23"/>
          </p:nvPr>
        </p:nvSpPr>
        <p:spPr>
          <a:xfrm>
            <a:off x="419100" y="1447800"/>
            <a:ext cx="4152900" cy="4495800"/>
          </a:xfrm>
          <a:prstGeom prst="rect">
            <a:avLst/>
          </a:prstGeom>
        </p:spPr>
        <p:txBody>
          <a:bodyPr/>
          <a:lstStyle>
            <a:lvl1pPr>
              <a:defRPr sz="1600" b="1"/>
            </a:lvl1pPr>
            <a:lvl2pPr marL="0" indent="0">
              <a:buFont typeface="Arial" panose="020B0604020202020204" pitchFamily="34" charset="0"/>
              <a:buNone/>
              <a:defRPr sz="1200" b="0"/>
            </a:lvl2pPr>
            <a:lvl3pPr marL="171450" indent="-171450">
              <a:buFont typeface="Arial" panose="020B0604020202020204" pitchFamily="34" charset="0"/>
              <a:buChar char="•"/>
              <a:defRPr/>
            </a:lvl3pPr>
            <a:lvl4pPr marL="92075" indent="-92075">
              <a:buClr>
                <a:srgbClr val="FA7831"/>
              </a:buClr>
              <a:defRPr/>
            </a:lvl4pPr>
          </a:lstStyle>
          <a:p>
            <a:pPr lvl="0"/>
            <a:r>
              <a:rPr lang="en-US"/>
              <a:t>Edit Master text styles</a:t>
            </a:r>
          </a:p>
          <a:p>
            <a:pPr lvl="1"/>
            <a:r>
              <a:rPr lang="en-US"/>
              <a:t>Second level</a:t>
            </a:r>
          </a:p>
          <a:p>
            <a:pPr lvl="2"/>
            <a:r>
              <a:rPr lang="en-US"/>
              <a:t>Third level</a:t>
            </a:r>
          </a:p>
          <a:p>
            <a:pPr lvl="3"/>
            <a:r>
              <a:rPr lang="en-US"/>
              <a:t>Fourth level</a:t>
            </a:r>
          </a:p>
        </p:txBody>
      </p:sp>
      <p:sp>
        <p:nvSpPr>
          <p:cNvPr id="5" name="Title 4"/>
          <p:cNvSpPr>
            <a:spLocks noGrp="1"/>
          </p:cNvSpPr>
          <p:nvPr>
            <p:ph type="title"/>
          </p:nvPr>
        </p:nvSpPr>
        <p:spPr/>
        <p:txBody>
          <a:bodyPr/>
          <a:lstStyle/>
          <a:p>
            <a:r>
              <a:rPr lang="en-US"/>
              <a:t>Click to edit Master title style</a:t>
            </a:r>
            <a:endParaRPr lang="en-AU"/>
          </a:p>
        </p:txBody>
      </p:sp>
    </p:spTree>
    <p:extLst>
      <p:ext uri="{BB962C8B-B14F-4D97-AF65-F5344CB8AC3E}">
        <p14:creationId xmlns:p14="http://schemas.microsoft.com/office/powerpoint/2010/main" val="20491363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right">
    <p:spTree>
      <p:nvGrpSpPr>
        <p:cNvPr id="1" name=""/>
        <p:cNvGrpSpPr/>
        <p:nvPr/>
      </p:nvGrpSpPr>
      <p:grpSpPr>
        <a:xfrm>
          <a:off x="0" y="0"/>
          <a:ext cx="0" cy="0"/>
          <a:chOff x="0" y="0"/>
          <a:chExt cx="0" cy="0"/>
        </a:xfrm>
      </p:grpSpPr>
      <p:sp>
        <p:nvSpPr>
          <p:cNvPr id="20" name="Picture Placeholder 5"/>
          <p:cNvSpPr>
            <a:spLocks noGrp="1"/>
          </p:cNvSpPr>
          <p:nvPr>
            <p:ph type="pic" sz="quarter" idx="11" hasCustomPrompt="1"/>
          </p:nvPr>
        </p:nvSpPr>
        <p:spPr>
          <a:xfrm>
            <a:off x="4724401" y="1219200"/>
            <a:ext cx="4419600" cy="5109994"/>
          </a:xfrm>
          <a:prstGeom prst="rect">
            <a:avLst/>
          </a:prstGeom>
        </p:spPr>
        <p:txBody>
          <a:bodyPr>
            <a:normAutofit/>
          </a:bodyPr>
          <a:lstStyle>
            <a:lvl1pPr marL="0" indent="0">
              <a:buFontTx/>
              <a:buNone/>
              <a:defRPr sz="1800"/>
            </a:lvl1pPr>
          </a:lstStyle>
          <a:p>
            <a:r>
              <a:rPr lang="en-AU" dirty="0"/>
              <a:t>Add picture</a:t>
            </a:r>
            <a:endParaRPr lang="uk-UA" dirty="0"/>
          </a:p>
        </p:txBody>
      </p:sp>
      <p:sp>
        <p:nvSpPr>
          <p:cNvPr id="10" name="Rectangle 9"/>
          <p:cNvSpPr/>
          <p:nvPr userDrawn="1"/>
        </p:nvSpPr>
        <p:spPr>
          <a:xfrm>
            <a:off x="0" y="1219200"/>
            <a:ext cx="4724400" cy="5105400"/>
          </a:xfrm>
          <a:prstGeom prst="rect">
            <a:avLst/>
          </a:prstGeom>
          <a:solidFill>
            <a:schemeClr val="accent6">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Footer Placeholder 1"/>
          <p:cNvSpPr>
            <a:spLocks noGrp="1"/>
          </p:cNvSpPr>
          <p:nvPr>
            <p:ph type="ftr" sz="quarter" idx="12"/>
          </p:nvPr>
        </p:nvSpPr>
        <p:spPr/>
        <p:txBody>
          <a:bodyPr/>
          <a:lstStyle/>
          <a:p>
            <a:pPr algn="l"/>
            <a:endParaRPr lang="en-US" dirty="0"/>
          </a:p>
        </p:txBody>
      </p:sp>
      <p:sp>
        <p:nvSpPr>
          <p:cNvPr id="3" name="Slide Number Placeholder 2"/>
          <p:cNvSpPr>
            <a:spLocks noGrp="1"/>
          </p:cNvSpPr>
          <p:nvPr>
            <p:ph type="sldNum" sz="quarter" idx="13"/>
          </p:nvPr>
        </p:nvSpPr>
        <p:spPr/>
        <p:txBody>
          <a:bodyPr/>
          <a:lstStyle/>
          <a:p>
            <a:fld id="{951DF91C-386B-489D-B271-582AD64591F0}" type="slidenum">
              <a:rPr lang="en-AU" smtClean="0"/>
              <a:pPr/>
              <a:t>‹#›</a:t>
            </a:fld>
            <a:endParaRPr lang="en-AU" dirty="0"/>
          </a:p>
        </p:txBody>
      </p:sp>
      <p:sp>
        <p:nvSpPr>
          <p:cNvPr id="8" name="Content Placeholder 7"/>
          <p:cNvSpPr>
            <a:spLocks noGrp="1"/>
          </p:cNvSpPr>
          <p:nvPr>
            <p:ph sz="quarter" idx="23"/>
          </p:nvPr>
        </p:nvSpPr>
        <p:spPr>
          <a:xfrm>
            <a:off x="419100" y="1447800"/>
            <a:ext cx="4152900" cy="4495800"/>
          </a:xfrm>
          <a:prstGeom prst="rect">
            <a:avLst/>
          </a:prstGeom>
        </p:spPr>
        <p:txBody>
          <a:bodyPr/>
          <a:lstStyle>
            <a:lvl1pPr>
              <a:defRPr sz="1600" b="1"/>
            </a:lvl1pPr>
            <a:lvl2pPr marL="0" indent="0">
              <a:buFont typeface="Arial" panose="020B0604020202020204" pitchFamily="34" charset="0"/>
              <a:buNone/>
              <a:defRPr sz="1200" b="0"/>
            </a:lvl2pPr>
            <a:lvl3pPr marL="171450" indent="-171450">
              <a:buFont typeface="Arial" panose="020B0604020202020204" pitchFamily="34" charset="0"/>
              <a:buChar char="•"/>
              <a:defRPr/>
            </a:lvl3pPr>
            <a:lvl4pPr marL="92075" indent="-92075">
              <a:buClr>
                <a:srgbClr val="FA7831"/>
              </a:buClr>
              <a:defRPr/>
            </a:lvl4pPr>
          </a:lstStyle>
          <a:p>
            <a:pPr lvl="0"/>
            <a:r>
              <a:rPr lang="en-US"/>
              <a:t>Edit Master text styles</a:t>
            </a:r>
          </a:p>
          <a:p>
            <a:pPr lvl="1"/>
            <a:r>
              <a:rPr lang="en-US"/>
              <a:t>Second level</a:t>
            </a:r>
          </a:p>
          <a:p>
            <a:pPr lvl="2"/>
            <a:r>
              <a:rPr lang="en-US"/>
              <a:t>Third level</a:t>
            </a:r>
          </a:p>
          <a:p>
            <a:pPr lvl="3"/>
            <a:r>
              <a:rPr lang="en-US"/>
              <a:t>Fourth level</a:t>
            </a:r>
          </a:p>
        </p:txBody>
      </p:sp>
      <p:sp>
        <p:nvSpPr>
          <p:cNvPr id="4" name="Title 3"/>
          <p:cNvSpPr>
            <a:spLocks noGrp="1"/>
          </p:cNvSpPr>
          <p:nvPr>
            <p:ph type="title"/>
          </p:nvPr>
        </p:nvSpPr>
        <p:spPr/>
        <p:txBody>
          <a:bodyPr/>
          <a:lstStyle/>
          <a:p>
            <a:r>
              <a:rPr lang="en-US"/>
              <a:t>Click to edit Master title style</a:t>
            </a:r>
            <a:endParaRPr lang="en-AU"/>
          </a:p>
        </p:txBody>
      </p:sp>
    </p:spTree>
    <p:extLst>
      <p:ext uri="{BB962C8B-B14F-4D97-AF65-F5344CB8AC3E}">
        <p14:creationId xmlns:p14="http://schemas.microsoft.com/office/powerpoint/2010/main" val="10927933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icture left">
    <p:spTree>
      <p:nvGrpSpPr>
        <p:cNvPr id="1" name=""/>
        <p:cNvGrpSpPr/>
        <p:nvPr/>
      </p:nvGrpSpPr>
      <p:grpSpPr>
        <a:xfrm>
          <a:off x="0" y="0"/>
          <a:ext cx="0" cy="0"/>
          <a:chOff x="0" y="0"/>
          <a:chExt cx="0" cy="0"/>
        </a:xfrm>
      </p:grpSpPr>
      <p:sp>
        <p:nvSpPr>
          <p:cNvPr id="14" name="Rectangle 13"/>
          <p:cNvSpPr/>
          <p:nvPr userDrawn="1"/>
        </p:nvSpPr>
        <p:spPr>
          <a:xfrm>
            <a:off x="4419600" y="1209675"/>
            <a:ext cx="4724400" cy="5105400"/>
          </a:xfrm>
          <a:prstGeom prst="rect">
            <a:avLst/>
          </a:prstGeom>
          <a:solidFill>
            <a:schemeClr val="accent6">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2" name="Picture Placeholder 5"/>
          <p:cNvSpPr>
            <a:spLocks noGrp="1"/>
          </p:cNvSpPr>
          <p:nvPr>
            <p:ph type="pic" sz="quarter" idx="11" hasCustomPrompt="1"/>
          </p:nvPr>
        </p:nvSpPr>
        <p:spPr>
          <a:xfrm>
            <a:off x="0" y="1219200"/>
            <a:ext cx="4419600" cy="5109994"/>
          </a:xfrm>
          <a:prstGeom prst="rect">
            <a:avLst/>
          </a:prstGeom>
        </p:spPr>
        <p:txBody>
          <a:bodyPr>
            <a:normAutofit/>
          </a:bodyPr>
          <a:lstStyle>
            <a:lvl1pPr marL="0" indent="0">
              <a:buNone/>
              <a:defRPr sz="1800"/>
            </a:lvl1pPr>
          </a:lstStyle>
          <a:p>
            <a:r>
              <a:rPr lang="en-AU" dirty="0"/>
              <a:t>Add picture</a:t>
            </a:r>
            <a:endParaRPr lang="uk-UA" dirty="0"/>
          </a:p>
        </p:txBody>
      </p:sp>
      <p:sp>
        <p:nvSpPr>
          <p:cNvPr id="2" name="Footer Placeholder 1"/>
          <p:cNvSpPr>
            <a:spLocks noGrp="1"/>
          </p:cNvSpPr>
          <p:nvPr>
            <p:ph type="ftr" sz="quarter" idx="12"/>
          </p:nvPr>
        </p:nvSpPr>
        <p:spPr/>
        <p:txBody>
          <a:bodyPr/>
          <a:lstStyle/>
          <a:p>
            <a:pPr algn="l"/>
            <a:endParaRPr lang="en-US" dirty="0"/>
          </a:p>
        </p:txBody>
      </p:sp>
      <p:sp>
        <p:nvSpPr>
          <p:cNvPr id="28" name="Content Placeholder 7"/>
          <p:cNvSpPr>
            <a:spLocks noGrp="1"/>
          </p:cNvSpPr>
          <p:nvPr>
            <p:ph sz="quarter" idx="23"/>
          </p:nvPr>
        </p:nvSpPr>
        <p:spPr>
          <a:xfrm>
            <a:off x="4576848" y="1456113"/>
            <a:ext cx="4205202" cy="4495800"/>
          </a:xfrm>
          <a:prstGeom prst="rect">
            <a:avLst/>
          </a:prstGeom>
        </p:spPr>
        <p:txBody>
          <a:bodyPr/>
          <a:lstStyle>
            <a:lvl1pPr>
              <a:defRPr sz="1600" b="1"/>
            </a:lvl1pPr>
            <a:lvl2pPr marL="0" indent="0">
              <a:buFont typeface="Arial" panose="020B0604020202020204" pitchFamily="34" charset="0"/>
              <a:buNone/>
              <a:defRPr sz="1200" b="0"/>
            </a:lvl2pPr>
            <a:lvl3pPr marL="171450" indent="-171450">
              <a:buFont typeface="Arial" panose="020B0604020202020204" pitchFamily="34" charset="0"/>
              <a:buChar char="•"/>
              <a:defRPr/>
            </a:lvl3pPr>
            <a:lvl4pPr marL="92075" indent="-92075">
              <a:buClr>
                <a:srgbClr val="FA7831"/>
              </a:buClr>
              <a:defRPr/>
            </a:lvl4pPr>
          </a:lstStyle>
          <a:p>
            <a:pPr lvl="0"/>
            <a:r>
              <a:rPr lang="en-US"/>
              <a:t>Edit Master text styles</a:t>
            </a:r>
          </a:p>
          <a:p>
            <a:pPr lvl="1"/>
            <a:r>
              <a:rPr lang="en-US"/>
              <a:t>Second level</a:t>
            </a:r>
          </a:p>
          <a:p>
            <a:pPr lvl="2"/>
            <a:r>
              <a:rPr lang="en-US"/>
              <a:t>Third level</a:t>
            </a:r>
          </a:p>
          <a:p>
            <a:pPr lvl="3"/>
            <a:r>
              <a:rPr lang="en-US"/>
              <a:t>Fourth level</a:t>
            </a:r>
          </a:p>
        </p:txBody>
      </p:sp>
      <p:sp>
        <p:nvSpPr>
          <p:cNvPr id="4" name="Title 3"/>
          <p:cNvSpPr>
            <a:spLocks noGrp="1"/>
          </p:cNvSpPr>
          <p:nvPr>
            <p:ph type="title"/>
          </p:nvPr>
        </p:nvSpPr>
        <p:spPr/>
        <p:txBody>
          <a:bodyPr/>
          <a:lstStyle/>
          <a:p>
            <a:r>
              <a:rPr lang="en-US"/>
              <a:t>Click to edit Master title style</a:t>
            </a:r>
            <a:endParaRPr lang="en-AU"/>
          </a:p>
        </p:txBody>
      </p:sp>
    </p:spTree>
    <p:extLst>
      <p:ext uri="{BB962C8B-B14F-4D97-AF65-F5344CB8AC3E}">
        <p14:creationId xmlns:p14="http://schemas.microsoft.com/office/powerpoint/2010/main" val="7339124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mputer">
    <p:spTree>
      <p:nvGrpSpPr>
        <p:cNvPr id="1" name=""/>
        <p:cNvGrpSpPr/>
        <p:nvPr/>
      </p:nvGrpSpPr>
      <p:grpSpPr>
        <a:xfrm>
          <a:off x="0" y="0"/>
          <a:ext cx="0" cy="0"/>
          <a:chOff x="0" y="0"/>
          <a:chExt cx="0" cy="0"/>
        </a:xfrm>
      </p:grpSpPr>
      <p:sp>
        <p:nvSpPr>
          <p:cNvPr id="17" name="Rectangle 16"/>
          <p:cNvSpPr/>
          <p:nvPr userDrawn="1"/>
        </p:nvSpPr>
        <p:spPr>
          <a:xfrm>
            <a:off x="0" y="3402405"/>
            <a:ext cx="9144000" cy="2922197"/>
          </a:xfrm>
          <a:prstGeom prst="rect">
            <a:avLst/>
          </a:prstGeom>
          <a:solidFill>
            <a:schemeClr val="accent6"/>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a:endParaRPr lang="uk-UA" sz="1400">
              <a:solidFill>
                <a:schemeClr val="tx1"/>
              </a:solidFill>
            </a:endParaRPr>
          </a:p>
        </p:txBody>
      </p:sp>
      <p:sp>
        <p:nvSpPr>
          <p:cNvPr id="18" name="Rectangle 17"/>
          <p:cNvSpPr/>
          <p:nvPr userDrawn="1"/>
        </p:nvSpPr>
        <p:spPr>
          <a:xfrm>
            <a:off x="0" y="1219202"/>
            <a:ext cx="9144000" cy="2183203"/>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a:endParaRPr lang="uk-UA" sz="1400">
              <a:solidFill>
                <a:schemeClr val="tx1"/>
              </a:solidFill>
            </a:endParaRPr>
          </a:p>
        </p:txBody>
      </p:sp>
      <p:pic>
        <p:nvPicPr>
          <p:cNvPr id="19" name="Picture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0111" y="2102176"/>
            <a:ext cx="4320319" cy="3542502"/>
          </a:xfrm>
          <a:prstGeom prst="rect">
            <a:avLst/>
          </a:prstGeom>
        </p:spPr>
      </p:pic>
      <p:sp>
        <p:nvSpPr>
          <p:cNvPr id="20" name="Picture Placeholder 5"/>
          <p:cNvSpPr>
            <a:spLocks noGrp="1"/>
          </p:cNvSpPr>
          <p:nvPr>
            <p:ph type="pic" sz="quarter" idx="13" hasCustomPrompt="1"/>
          </p:nvPr>
        </p:nvSpPr>
        <p:spPr>
          <a:xfrm>
            <a:off x="589069" y="2266800"/>
            <a:ext cx="3962400" cy="2229000"/>
          </a:xfrm>
          <a:prstGeom prst="rect">
            <a:avLst/>
          </a:prstGeom>
        </p:spPr>
        <p:txBody>
          <a:bodyPr>
            <a:normAutofit/>
          </a:bodyPr>
          <a:lstStyle>
            <a:lvl1pPr>
              <a:defRPr sz="1800"/>
            </a:lvl1pPr>
          </a:lstStyle>
          <a:p>
            <a:r>
              <a:rPr lang="en-AU" dirty="0"/>
              <a:t>Add picture</a:t>
            </a:r>
            <a:endParaRPr lang="uk-UA" dirty="0"/>
          </a:p>
        </p:txBody>
      </p:sp>
      <p:sp>
        <p:nvSpPr>
          <p:cNvPr id="2" name="Title 1"/>
          <p:cNvSpPr>
            <a:spLocks noGrp="1"/>
          </p:cNvSpPr>
          <p:nvPr>
            <p:ph type="title"/>
          </p:nvPr>
        </p:nvSpPr>
        <p:spPr/>
        <p:txBody>
          <a:bodyPr/>
          <a:lstStyle/>
          <a:p>
            <a:r>
              <a:rPr lang="en-US"/>
              <a:t>Click to edit Master title style</a:t>
            </a:r>
            <a:endParaRPr lang="en-AU"/>
          </a:p>
        </p:txBody>
      </p:sp>
      <p:sp>
        <p:nvSpPr>
          <p:cNvPr id="3" name="Footer Placeholder 2"/>
          <p:cNvSpPr>
            <a:spLocks noGrp="1"/>
          </p:cNvSpPr>
          <p:nvPr>
            <p:ph type="ftr" sz="quarter" idx="14"/>
          </p:nvPr>
        </p:nvSpPr>
        <p:spPr/>
        <p:txBody>
          <a:bodyPr/>
          <a:lstStyle/>
          <a:p>
            <a:pPr algn="l"/>
            <a:endParaRPr lang="en-US" dirty="0"/>
          </a:p>
        </p:txBody>
      </p:sp>
      <p:sp>
        <p:nvSpPr>
          <p:cNvPr id="4" name="Slide Number Placeholder 3"/>
          <p:cNvSpPr>
            <a:spLocks noGrp="1"/>
          </p:cNvSpPr>
          <p:nvPr>
            <p:ph type="sldNum" sz="quarter" idx="15"/>
          </p:nvPr>
        </p:nvSpPr>
        <p:spPr/>
        <p:txBody>
          <a:bodyPr/>
          <a:lstStyle/>
          <a:p>
            <a:fld id="{951DF91C-386B-489D-B271-582AD64591F0}" type="slidenum">
              <a:rPr lang="en-AU" smtClean="0"/>
              <a:pPr/>
              <a:t>‹#›</a:t>
            </a:fld>
            <a:endParaRPr lang="en-AU" dirty="0"/>
          </a:p>
        </p:txBody>
      </p:sp>
    </p:spTree>
    <p:extLst>
      <p:ext uri="{BB962C8B-B14F-4D97-AF65-F5344CB8AC3E}">
        <p14:creationId xmlns:p14="http://schemas.microsoft.com/office/powerpoint/2010/main" val="567518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538826DF-F51E-4564-A517-E5E43AE415E3}" type="datetime1">
              <a:rPr lang="en-US" smtClean="0"/>
              <a:pPr/>
              <a:t>7/18/2019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288400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AB84F5A-86F6-409C-AB74-141CCFF230FE}" type="datetime1">
              <a:rPr lang="en-US" smtClean="0"/>
              <a:pPr/>
              <a:t>7/18/2019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63604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sclaimer">
    <p:spTree>
      <p:nvGrpSpPr>
        <p:cNvPr id="1" name=""/>
        <p:cNvGrpSpPr/>
        <p:nvPr/>
      </p:nvGrpSpPr>
      <p:grpSpPr>
        <a:xfrm>
          <a:off x="0" y="0"/>
          <a:ext cx="0" cy="0"/>
          <a:chOff x="0" y="0"/>
          <a:chExt cx="0" cy="0"/>
        </a:xfrm>
      </p:grpSpPr>
      <p:sp>
        <p:nvSpPr>
          <p:cNvPr id="32" name="Rectangle 31"/>
          <p:cNvSpPr/>
          <p:nvPr userDrawn="1"/>
        </p:nvSpPr>
        <p:spPr>
          <a:xfrm>
            <a:off x="0" y="1219200"/>
            <a:ext cx="9144000" cy="5638800"/>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a:endParaRPr lang="uk-UA" sz="1400">
              <a:solidFill>
                <a:schemeClr val="tx1"/>
              </a:solidFill>
            </a:endParaRPr>
          </a:p>
        </p:txBody>
      </p:sp>
      <p:sp>
        <p:nvSpPr>
          <p:cNvPr id="36" name="Rectangle 35"/>
          <p:cNvSpPr/>
          <p:nvPr userDrawn="1"/>
        </p:nvSpPr>
        <p:spPr>
          <a:xfrm>
            <a:off x="419100" y="1457854"/>
            <a:ext cx="8362950" cy="4901342"/>
          </a:xfrm>
          <a:prstGeom prst="rect">
            <a:avLst/>
          </a:prstGeom>
        </p:spPr>
        <p:txBody>
          <a:bodyPr wrap="square">
            <a:spAutoFit/>
          </a:bodyPr>
          <a:lstStyle/>
          <a:p>
            <a:pPr algn="ctr" defTabSz="913695">
              <a:spcBef>
                <a:spcPct val="15000"/>
              </a:spcBef>
            </a:pPr>
            <a:r>
              <a:rPr lang="en-AU" sz="1100" b="1" dirty="0">
                <a:solidFill>
                  <a:schemeClr val="bg1"/>
                </a:solidFill>
                <a:latin typeface="Calibri" charset="0"/>
                <a:ea typeface="Calibri" charset="0"/>
                <a:cs typeface="Calibri" charset="0"/>
              </a:rPr>
              <a:t>NOT FOR DISTRIBUTION</a:t>
            </a:r>
          </a:p>
          <a:p>
            <a:pPr algn="just" defTabSz="913695">
              <a:spcBef>
                <a:spcPct val="15000"/>
              </a:spcBef>
            </a:pPr>
            <a:r>
              <a:rPr lang="en-AU" sz="1000" dirty="0">
                <a:solidFill>
                  <a:schemeClr val="bg1"/>
                </a:solidFill>
                <a:latin typeface="Calibri" charset="0"/>
                <a:ea typeface="Calibri" charset="0"/>
                <a:cs typeface="Calibri" charset="0"/>
              </a:rPr>
              <a:t/>
            </a:r>
            <a:br>
              <a:rPr lang="en-AU" sz="1000" dirty="0">
                <a:solidFill>
                  <a:schemeClr val="bg1"/>
                </a:solidFill>
                <a:latin typeface="Calibri" charset="0"/>
                <a:ea typeface="Calibri" charset="0"/>
                <a:cs typeface="Calibri" charset="0"/>
              </a:rPr>
            </a:br>
            <a:r>
              <a:rPr lang="en-AU" sz="1000" dirty="0">
                <a:solidFill>
                  <a:schemeClr val="bg1"/>
                </a:solidFill>
                <a:latin typeface="Calibri" charset="0"/>
                <a:ea typeface="Calibri" charset="0"/>
                <a:cs typeface="Calibri" charset="0"/>
              </a:rPr>
              <a:t>The information contained in this document (including this Disclaimer) or discussed at the presentation (collectively, the “Confidential Material”) is private and confidential and has been prepared by SMEC Holdings Limited (“SMEC”) to provide you with information and an understanding of its business. Confidential Material is provided to you on the conditions set out below. By receiving the Confidential Material and / or attending the presentation you acknowledge that you have read, understood, accepted and satisfied the terms of this Disclaimer. If you do not accept and satisfy these terms, you must immediately return the Confidential Material and leave the presentation.  The Confidential Material is confidential, is being provided to you solely for your information and must not be reproduced, disclosed or distributed to any third party or published in whole or in part for any purpose.  On request, you must promptly return all  Confidential Material, without retaining copies.  The Confidential Material does not, and is not intended to, constitute an offer, financial product advice, invitation, solicitation or recommendation with respect to the purchase or sale of any securities or financial products in any jurisdiction. The Confidential Material does not constitute a prospectus, product disclosure statement, disclosure document or other offer document for the purposes of the Australian Corporations Act.  Neither the presentation, this document nor its contents shall form the basis of any contract or commitment. The information in the Confidential Material is an overview and is provided for information purposes only. The information in the Confidential Material does not contain all the information necessary to make an investment decision and should not be relied on to make an investment decision.  The distribution of this Confidential Material in jurisdictions outside Australia may be restricted by law and you should observe any these restrictions.  The information contained in this document is provided for information purposes only and is subject to change without notice.  Nothing contained in this document constitutes investment, legal, tax or other advice.  Although all reasonable care has been taken to ensure that the facts stated and opinions given in this document are fair and accurate, the information provided in this document has not been independently verified.  Accordingly, no representation or warranty, expressed or implied, is made as to the fairness, accuracy, completeness or correctness of the information and opinions contained in this document.  To the maximum extent permitted by law, SMEC, any related bodies corporate, directors, officers, partners, employees, advisers and agents of each of them and any other person involved in the preparation of Confidential Material disclaim all liability and responsibility (including, without limitation, any liability arising from fault or negligence) for any direct or indirect loss or damage which may arise or be suffered through use or reliance on anything contained in, or omitted from, the Confidential Material.  The Confidential Material may contain certain forward-looking statements, forecasts, estimates, projections and opinions (“Forward Statements”). No representation is made or will be made that any Forward Statements will be achieved or will prove to be correct.  Actual future results and operations could vary materially from the Forward Statements.  Similarly no representation is given that the assumptions disclosed in this document upon which Forward Statements may be based are reasonable.  Circumstances may change and the contents of this document may become outdated as a result.  SMEC denies any responsibility or obligation to inform you of any matter arising or coming to their notice, after the date of the presentation or this document, which may affect any matter referred to in the Confidential Material.  You must not rely on the Confidential Material provided but make your own independent assessment of the Confidential Material and seek and rely on your own independent taxation, legal, financial or other professional advice in relation to the Confidential Material.  The Confidential Material is not intended to constitute financial product advice and does not take into account your investment objectives, taxation situation, financial situation or needs. </a:t>
            </a:r>
          </a:p>
        </p:txBody>
      </p:sp>
      <p:sp>
        <p:nvSpPr>
          <p:cNvPr id="2" name="Title 1"/>
          <p:cNvSpPr>
            <a:spLocks noGrp="1"/>
          </p:cNvSpPr>
          <p:nvPr>
            <p:ph type="title" hasCustomPrompt="1"/>
          </p:nvPr>
        </p:nvSpPr>
        <p:spPr/>
        <p:txBody>
          <a:bodyPr/>
          <a:lstStyle>
            <a:lvl1pPr>
              <a:defRPr/>
            </a:lvl1pPr>
          </a:lstStyle>
          <a:p>
            <a:r>
              <a:rPr lang="en-US" dirty="0"/>
              <a:t>Disclaimer</a:t>
            </a:r>
            <a:endParaRPr lang="en-AU" dirty="0"/>
          </a:p>
        </p:txBody>
      </p:sp>
    </p:spTree>
    <p:extLst>
      <p:ext uri="{BB962C8B-B14F-4D97-AF65-F5344CB8AC3E}">
        <p14:creationId xmlns:p14="http://schemas.microsoft.com/office/powerpoint/2010/main" val="410004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D25E403F-BFAE-403A-9F6C-63905B3BB23A}" type="datetime1">
              <a:rPr lang="en-US" smtClean="0"/>
              <a:pPr/>
              <a:t>7/18/2019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720577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Picture Placeholder 5"/>
          <p:cNvSpPr>
            <a:spLocks noGrp="1"/>
          </p:cNvSpPr>
          <p:nvPr>
            <p:ph type="pic" sz="quarter" idx="13" hasCustomPrompt="1"/>
          </p:nvPr>
        </p:nvSpPr>
        <p:spPr>
          <a:xfrm>
            <a:off x="0" y="1219200"/>
            <a:ext cx="9144000" cy="5144768"/>
          </a:xfrm>
          <a:prstGeom prst="rect">
            <a:avLst/>
          </a:prstGeom>
        </p:spPr>
        <p:txBody>
          <a:bodyPr>
            <a:normAutofit/>
          </a:bodyPr>
          <a:lstStyle>
            <a:lvl1pPr marL="0" indent="0">
              <a:buNone/>
              <a:defRPr sz="1800"/>
            </a:lvl1pPr>
          </a:lstStyle>
          <a:p>
            <a:r>
              <a:rPr lang="en-AU" dirty="0"/>
              <a:t>Add picture</a:t>
            </a:r>
            <a:endParaRPr lang="uk-UA" dirty="0"/>
          </a:p>
        </p:txBody>
      </p:sp>
      <p:sp>
        <p:nvSpPr>
          <p:cNvPr id="14" name="Title 7"/>
          <p:cNvSpPr>
            <a:spLocks noGrp="1"/>
          </p:cNvSpPr>
          <p:nvPr>
            <p:ph type="title" hasCustomPrompt="1"/>
          </p:nvPr>
        </p:nvSpPr>
        <p:spPr>
          <a:xfrm>
            <a:off x="276226" y="3048002"/>
            <a:ext cx="8334375" cy="701731"/>
          </a:xfrm>
          <a:prstGeom prst="rect">
            <a:avLst/>
          </a:prstGeom>
          <a:noFill/>
        </p:spPr>
        <p:txBody>
          <a:bodyPr wrap="square" rtlCol="0">
            <a:spAutoFit/>
          </a:bodyPr>
          <a:lstStyle>
            <a:lvl1pPr algn="r">
              <a:defRPr lang="uk-UA" sz="4400" b="1" baseline="0">
                <a:solidFill>
                  <a:schemeClr val="bg1"/>
                </a:solidFill>
                <a:latin typeface="+mn-lt"/>
                <a:ea typeface="Roboto Condensed" panose="02000000000000000000" pitchFamily="2" charset="0"/>
                <a:cs typeface="+mn-cs"/>
              </a:defRPr>
            </a:lvl1pPr>
          </a:lstStyle>
          <a:p>
            <a:pPr marL="0" lvl="0"/>
            <a:r>
              <a:rPr lang="en-US" dirty="0"/>
              <a:t>Click to edit slide title</a:t>
            </a:r>
            <a:endParaRPr lang="uk-UA" dirty="0"/>
          </a:p>
        </p:txBody>
      </p:sp>
      <p:sp>
        <p:nvSpPr>
          <p:cNvPr id="15" name="Title 7"/>
          <p:cNvSpPr txBox="1">
            <a:spLocks/>
          </p:cNvSpPr>
          <p:nvPr userDrawn="1"/>
        </p:nvSpPr>
        <p:spPr>
          <a:xfrm>
            <a:off x="6400800" y="6467868"/>
            <a:ext cx="2133600" cy="286232"/>
          </a:xfrm>
          <a:prstGeom prst="rect">
            <a:avLst/>
          </a:prstGeom>
          <a:noFill/>
        </p:spPr>
        <p:txBody>
          <a:bodyPr vert="horz" wrap="square" lIns="91440" tIns="45720" rIns="91440" bIns="45720" rtlCol="0" anchor="ctr">
            <a:spAutoFit/>
          </a:bodyPr>
          <a:lstStyle>
            <a:lvl1pPr algn="r" defTabSz="914400" rtl="0" eaLnBrk="1" latinLnBrk="0" hangingPunct="1">
              <a:lnSpc>
                <a:spcPct val="90000"/>
              </a:lnSpc>
              <a:spcBef>
                <a:spcPct val="0"/>
              </a:spcBef>
              <a:buNone/>
              <a:defRPr lang="uk-UA" sz="3000" b="1" i="0" kern="1200" baseline="0">
                <a:solidFill>
                  <a:schemeClr val="bg1"/>
                </a:solidFill>
                <a:latin typeface="+mn-lt"/>
                <a:ea typeface="Roboto Condensed" panose="02000000000000000000" pitchFamily="2" charset="0"/>
                <a:cs typeface="+mn-cs"/>
              </a:defRPr>
            </a:lvl1pPr>
          </a:lstStyle>
          <a:p>
            <a:pPr algn="r"/>
            <a:r>
              <a:rPr lang="en-AU" sz="1400" b="0" dirty="0">
                <a:solidFill>
                  <a:schemeClr val="tx1"/>
                </a:solidFill>
              </a:rPr>
              <a:t>7 December 2016</a:t>
            </a:r>
          </a:p>
        </p:txBody>
      </p:sp>
      <p:sp>
        <p:nvSpPr>
          <p:cNvPr id="16" name="Text Placeholder 15"/>
          <p:cNvSpPr>
            <a:spLocks noGrp="1"/>
          </p:cNvSpPr>
          <p:nvPr>
            <p:ph type="body" sz="quarter" idx="14" hasCustomPrompt="1"/>
          </p:nvPr>
        </p:nvSpPr>
        <p:spPr>
          <a:xfrm>
            <a:off x="304801" y="3713000"/>
            <a:ext cx="8334375" cy="1295400"/>
          </a:xfrm>
          <a:prstGeom prst="rect">
            <a:avLst/>
          </a:prstGeom>
        </p:spPr>
        <p:txBody>
          <a:bodyPr>
            <a:normAutofit/>
          </a:bodyPr>
          <a:lstStyle>
            <a:lvl1pPr marL="0" indent="0" algn="r">
              <a:buNone/>
              <a:defRPr sz="2800" b="0">
                <a:solidFill>
                  <a:schemeClr val="bg1"/>
                </a:solidFill>
              </a:defRPr>
            </a:lvl1pPr>
            <a:lvl2pPr marL="457200" indent="0" algn="r">
              <a:buNone/>
              <a:defRPr/>
            </a:lvl2pPr>
            <a:lvl3pPr marL="914400" indent="0" algn="r">
              <a:buNone/>
              <a:defRPr/>
            </a:lvl3pPr>
            <a:lvl4pPr marL="1371600" indent="0" algn="r">
              <a:buNone/>
              <a:defRPr/>
            </a:lvl4pPr>
            <a:lvl5pPr marL="1828800" indent="0" algn="r">
              <a:buNone/>
              <a:defRPr/>
            </a:lvl5pPr>
          </a:lstStyle>
          <a:p>
            <a:pPr lvl="0"/>
            <a:r>
              <a:rPr lang="en-US" dirty="0"/>
              <a:t>___</a:t>
            </a:r>
            <a:br>
              <a:rPr lang="en-US" dirty="0"/>
            </a:br>
            <a:r>
              <a:rPr lang="en-US" dirty="0"/>
              <a:t>Click to insert sub title</a:t>
            </a:r>
          </a:p>
        </p:txBody>
      </p:sp>
      <p:sp>
        <p:nvSpPr>
          <p:cNvPr id="2" name="Footer Placeholder 1"/>
          <p:cNvSpPr>
            <a:spLocks noGrp="1"/>
          </p:cNvSpPr>
          <p:nvPr>
            <p:ph type="ftr" sz="quarter" idx="15"/>
          </p:nvPr>
        </p:nvSpPr>
        <p:spPr/>
        <p:txBody>
          <a:bodyPr/>
          <a:lstStyle/>
          <a:p>
            <a:pPr algn="l"/>
            <a:endParaRPr lang="en-US" dirty="0"/>
          </a:p>
        </p:txBody>
      </p:sp>
      <p:sp>
        <p:nvSpPr>
          <p:cNvPr id="3" name="Slide Number Placeholder 2"/>
          <p:cNvSpPr>
            <a:spLocks noGrp="1"/>
          </p:cNvSpPr>
          <p:nvPr>
            <p:ph type="sldNum" sz="quarter" idx="16"/>
          </p:nvPr>
        </p:nvSpPr>
        <p:spPr/>
        <p:txBody>
          <a:bodyPr/>
          <a:lstStyle/>
          <a:p>
            <a:fld id="{951DF91C-386B-489D-B271-582AD64591F0}" type="slidenum">
              <a:rPr lang="en-AU" smtClean="0"/>
              <a:pPr/>
              <a:t>‹#›</a:t>
            </a:fld>
            <a:endParaRPr lang="en-AU" dirty="0"/>
          </a:p>
        </p:txBody>
      </p:sp>
    </p:spTree>
    <p:extLst>
      <p:ext uri="{BB962C8B-B14F-4D97-AF65-F5344CB8AC3E}">
        <p14:creationId xmlns:p14="http://schemas.microsoft.com/office/powerpoint/2010/main" val="11346820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sp>
        <p:nvSpPr>
          <p:cNvPr id="7" name="Picture Placeholder 5"/>
          <p:cNvSpPr>
            <a:spLocks noGrp="1"/>
          </p:cNvSpPr>
          <p:nvPr>
            <p:ph type="pic" sz="quarter" idx="11" hasCustomPrompt="1"/>
          </p:nvPr>
        </p:nvSpPr>
        <p:spPr>
          <a:xfrm>
            <a:off x="-1" y="0"/>
            <a:ext cx="9144001" cy="6858000"/>
          </a:xfrm>
          <a:prstGeom prst="rect">
            <a:avLst/>
          </a:prstGeom>
          <a:solidFill>
            <a:schemeClr val="bg2"/>
          </a:solidFill>
        </p:spPr>
        <p:txBody>
          <a:bodyPr>
            <a:normAutofit/>
          </a:bodyPr>
          <a:lstStyle>
            <a:lvl1pPr marL="0" indent="0">
              <a:buFontTx/>
              <a:buNone/>
              <a:defRPr sz="1800"/>
            </a:lvl1pPr>
          </a:lstStyle>
          <a:p>
            <a:r>
              <a:rPr lang="en-AU" dirty="0"/>
              <a:t>Add picture</a:t>
            </a:r>
            <a:endParaRPr lang="uk-UA" dirty="0"/>
          </a:p>
        </p:txBody>
      </p:sp>
    </p:spTree>
    <p:extLst>
      <p:ext uri="{BB962C8B-B14F-4D97-AF65-F5344CB8AC3E}">
        <p14:creationId xmlns:p14="http://schemas.microsoft.com/office/powerpoint/2010/main" val="12104719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16" name="Rectangle 15"/>
          <p:cNvSpPr/>
          <p:nvPr userDrawn="1"/>
        </p:nvSpPr>
        <p:spPr>
          <a:xfrm>
            <a:off x="0" y="1219202"/>
            <a:ext cx="9144000" cy="45719"/>
          </a:xfrm>
          <a:prstGeom prst="rect">
            <a:avLst/>
          </a:prstGeom>
          <a:solidFill>
            <a:schemeClr val="accent6"/>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a:endParaRPr lang="uk-UA" sz="1400">
              <a:solidFill>
                <a:schemeClr val="tx1"/>
              </a:solidFill>
            </a:endParaRPr>
          </a:p>
        </p:txBody>
      </p:sp>
      <p:sp>
        <p:nvSpPr>
          <p:cNvPr id="3" name="Title 2"/>
          <p:cNvSpPr>
            <a:spLocks noGrp="1"/>
          </p:cNvSpPr>
          <p:nvPr>
            <p:ph type="title"/>
          </p:nvPr>
        </p:nvSpPr>
        <p:spPr/>
        <p:txBody>
          <a:bodyPr/>
          <a:lstStyle/>
          <a:p>
            <a:r>
              <a:rPr lang="en-US"/>
              <a:t>Click to edit Master title style</a:t>
            </a:r>
            <a:endParaRPr lang="en-AU"/>
          </a:p>
        </p:txBody>
      </p:sp>
      <p:sp>
        <p:nvSpPr>
          <p:cNvPr id="4" name="Footer Placeholder 3"/>
          <p:cNvSpPr>
            <a:spLocks noGrp="1"/>
          </p:cNvSpPr>
          <p:nvPr>
            <p:ph type="ftr" sz="quarter" idx="11"/>
          </p:nvPr>
        </p:nvSpPr>
        <p:spPr/>
        <p:txBody>
          <a:bodyPr/>
          <a:lstStyle/>
          <a:p>
            <a:pPr algn="l"/>
            <a:endParaRPr lang="en-US" dirty="0"/>
          </a:p>
        </p:txBody>
      </p:sp>
      <p:sp>
        <p:nvSpPr>
          <p:cNvPr id="6" name="Slide Number Placeholder 5"/>
          <p:cNvSpPr>
            <a:spLocks noGrp="1"/>
          </p:cNvSpPr>
          <p:nvPr>
            <p:ph type="sldNum" sz="quarter" idx="12"/>
          </p:nvPr>
        </p:nvSpPr>
        <p:spPr/>
        <p:txBody>
          <a:bodyPr/>
          <a:lstStyle/>
          <a:p>
            <a:fld id="{951DF91C-386B-489D-B271-582AD64591F0}" type="slidenum">
              <a:rPr lang="en-AU" smtClean="0"/>
              <a:pPr/>
              <a:t>‹#›</a:t>
            </a:fld>
            <a:endParaRPr lang="en-AU" dirty="0"/>
          </a:p>
        </p:txBody>
      </p:sp>
      <p:sp>
        <p:nvSpPr>
          <p:cNvPr id="11" name="Text Placeholder 1"/>
          <p:cNvSpPr>
            <a:spLocks noGrp="1"/>
          </p:cNvSpPr>
          <p:nvPr>
            <p:ph idx="1"/>
          </p:nvPr>
        </p:nvSpPr>
        <p:spPr>
          <a:xfrm>
            <a:off x="431569" y="1447800"/>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20006388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melime / 2 Columns">
    <p:spTree>
      <p:nvGrpSpPr>
        <p:cNvPr id="1" name=""/>
        <p:cNvGrpSpPr/>
        <p:nvPr/>
      </p:nvGrpSpPr>
      <p:grpSpPr>
        <a:xfrm>
          <a:off x="0" y="0"/>
          <a:ext cx="0" cy="0"/>
          <a:chOff x="0" y="0"/>
          <a:chExt cx="0" cy="0"/>
        </a:xfrm>
      </p:grpSpPr>
      <p:sp>
        <p:nvSpPr>
          <p:cNvPr id="15" name="Content Placeholder 7"/>
          <p:cNvSpPr>
            <a:spLocks noGrp="1"/>
          </p:cNvSpPr>
          <p:nvPr>
            <p:ph sz="quarter" idx="23"/>
          </p:nvPr>
        </p:nvSpPr>
        <p:spPr>
          <a:xfrm>
            <a:off x="827088" y="2995950"/>
            <a:ext cx="3592512" cy="2947651"/>
          </a:xfrm>
          <a:prstGeom prst="rect">
            <a:avLst/>
          </a:prstGeom>
        </p:spPr>
        <p:txBody>
          <a:bodyPr/>
          <a:lstStyle>
            <a:lvl1pPr>
              <a:defRPr sz="1600" b="1"/>
            </a:lvl1pPr>
            <a:lvl2pPr marL="0" indent="0">
              <a:buFont typeface="Arial" panose="020B0604020202020204" pitchFamily="34" charset="0"/>
              <a:buNone/>
              <a:defRPr sz="1200" b="0"/>
            </a:lvl2pPr>
            <a:lvl3pPr marL="171450" indent="-171450">
              <a:buFont typeface="Arial" panose="020B0604020202020204" pitchFamily="34" charset="0"/>
              <a:buChar char="•"/>
              <a:defRPr/>
            </a:lvl3pPr>
            <a:lvl4pPr marL="92075" indent="-92075">
              <a:buClr>
                <a:srgbClr val="FA7831"/>
              </a:buClr>
              <a:defRPr/>
            </a:lvl4pPr>
          </a:lstStyle>
          <a:p>
            <a:pPr lvl="0"/>
            <a:r>
              <a:rPr lang="en-US"/>
              <a:t>Edit Master text styles</a:t>
            </a:r>
          </a:p>
          <a:p>
            <a:pPr lvl="1"/>
            <a:r>
              <a:rPr lang="en-US"/>
              <a:t>Second level</a:t>
            </a:r>
          </a:p>
          <a:p>
            <a:pPr lvl="2"/>
            <a:r>
              <a:rPr lang="en-US"/>
              <a:t>Third level</a:t>
            </a:r>
          </a:p>
          <a:p>
            <a:pPr lvl="3"/>
            <a:r>
              <a:rPr lang="en-US"/>
              <a:t>Fourth level</a:t>
            </a:r>
          </a:p>
        </p:txBody>
      </p:sp>
      <p:sp>
        <p:nvSpPr>
          <p:cNvPr id="27" name="Text Placeholder 26"/>
          <p:cNvSpPr>
            <a:spLocks noGrp="1"/>
          </p:cNvSpPr>
          <p:nvPr>
            <p:ph type="body" sz="quarter" idx="14" hasCustomPrompt="1"/>
          </p:nvPr>
        </p:nvSpPr>
        <p:spPr>
          <a:xfrm>
            <a:off x="827088" y="2459038"/>
            <a:ext cx="3592512" cy="400050"/>
          </a:xfrm>
          <a:prstGeom prst="rect">
            <a:avLst/>
          </a:prstGeom>
        </p:spPr>
        <p:txBody>
          <a:bodyPr>
            <a:normAutofit/>
          </a:bodyPr>
          <a:lstStyle>
            <a:lvl1pPr marL="0" indent="0">
              <a:buNone/>
              <a:defRPr sz="2000" b="1"/>
            </a:lvl1pPr>
          </a:lstStyle>
          <a:p>
            <a:pPr lvl="0"/>
            <a:r>
              <a:rPr lang="en-US" dirty="0"/>
              <a:t>Header 2</a:t>
            </a:r>
            <a:endParaRPr lang="en-AU" dirty="0"/>
          </a:p>
        </p:txBody>
      </p:sp>
      <p:sp>
        <p:nvSpPr>
          <p:cNvPr id="6" name="Text Placeholder 5"/>
          <p:cNvSpPr>
            <a:spLocks noGrp="1"/>
          </p:cNvSpPr>
          <p:nvPr>
            <p:ph type="body" sz="quarter" idx="12" hasCustomPrompt="1"/>
          </p:nvPr>
        </p:nvSpPr>
        <p:spPr>
          <a:xfrm>
            <a:off x="827088" y="1752600"/>
            <a:ext cx="3592512" cy="554038"/>
          </a:xfrm>
          <a:prstGeom prst="rect">
            <a:avLst/>
          </a:prstGeom>
        </p:spPr>
        <p:txBody>
          <a:bodyPr>
            <a:noAutofit/>
          </a:bodyPr>
          <a:lstStyle>
            <a:lvl1pPr marL="0" indent="0">
              <a:buNone/>
              <a:defRPr sz="3000" b="1"/>
            </a:lvl1pPr>
          </a:lstStyle>
          <a:p>
            <a:pPr lvl="0"/>
            <a:r>
              <a:rPr lang="en-US" dirty="0"/>
              <a:t>Header 1</a:t>
            </a:r>
          </a:p>
        </p:txBody>
      </p:sp>
      <p:sp>
        <p:nvSpPr>
          <p:cNvPr id="25" name="Text Placeholder 24"/>
          <p:cNvSpPr>
            <a:spLocks noGrp="1"/>
          </p:cNvSpPr>
          <p:nvPr>
            <p:ph type="body" sz="quarter" idx="13" hasCustomPrompt="1"/>
          </p:nvPr>
        </p:nvSpPr>
        <p:spPr>
          <a:xfrm>
            <a:off x="5188498" y="1752601"/>
            <a:ext cx="3593553" cy="532921"/>
          </a:xfrm>
          <a:prstGeom prst="rect">
            <a:avLst/>
          </a:prstGeom>
        </p:spPr>
        <p:txBody>
          <a:bodyPr>
            <a:noAutofit/>
          </a:bodyPr>
          <a:lstStyle>
            <a:lvl1pPr marL="0" indent="0">
              <a:buNone/>
              <a:defRPr sz="3000" b="1"/>
            </a:lvl1pPr>
          </a:lstStyle>
          <a:p>
            <a:pPr lvl="0"/>
            <a:r>
              <a:rPr lang="en-US" dirty="0"/>
              <a:t>Header 1</a:t>
            </a:r>
          </a:p>
        </p:txBody>
      </p:sp>
      <p:sp>
        <p:nvSpPr>
          <p:cNvPr id="3" name="Footer Placeholder 2"/>
          <p:cNvSpPr>
            <a:spLocks noGrp="1"/>
          </p:cNvSpPr>
          <p:nvPr>
            <p:ph type="ftr" sz="quarter" idx="10"/>
          </p:nvPr>
        </p:nvSpPr>
        <p:spPr/>
        <p:txBody>
          <a:bodyPr/>
          <a:lstStyle/>
          <a:p>
            <a:pPr algn="l"/>
            <a:endParaRPr lang="en-US" dirty="0"/>
          </a:p>
        </p:txBody>
      </p:sp>
      <p:sp>
        <p:nvSpPr>
          <p:cNvPr id="4" name="Slide Number Placeholder 3"/>
          <p:cNvSpPr>
            <a:spLocks noGrp="1"/>
          </p:cNvSpPr>
          <p:nvPr>
            <p:ph type="sldNum" sz="quarter" idx="11"/>
          </p:nvPr>
        </p:nvSpPr>
        <p:spPr/>
        <p:txBody>
          <a:bodyPr/>
          <a:lstStyle/>
          <a:p>
            <a:fld id="{951DF91C-386B-489D-B271-582AD64591F0}" type="slidenum">
              <a:rPr lang="en-AU" smtClean="0"/>
              <a:pPr/>
              <a:t>‹#›</a:t>
            </a:fld>
            <a:endParaRPr lang="en-AU" dirty="0"/>
          </a:p>
        </p:txBody>
      </p:sp>
      <p:cxnSp>
        <p:nvCxnSpPr>
          <p:cNvPr id="7" name="Straight Connector 6"/>
          <p:cNvCxnSpPr/>
          <p:nvPr userDrawn="1"/>
        </p:nvCxnSpPr>
        <p:spPr>
          <a:xfrm>
            <a:off x="381000" y="2315529"/>
            <a:ext cx="8763000" cy="25112"/>
          </a:xfrm>
          <a:prstGeom prst="line">
            <a:avLst/>
          </a:prstGeom>
          <a:ln w="25400">
            <a:solidFill>
              <a:schemeClr val="accent6"/>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21" name="Oval 20"/>
          <p:cNvSpPr/>
          <p:nvPr userDrawn="1"/>
        </p:nvSpPr>
        <p:spPr>
          <a:xfrm>
            <a:off x="359570" y="2216563"/>
            <a:ext cx="223049" cy="223049"/>
          </a:xfrm>
          <a:prstGeom prst="ellipse">
            <a:avLst/>
          </a:prstGeom>
          <a:solidFill>
            <a:schemeClr val="bg1"/>
          </a:solid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dirty="0">
              <a:solidFill>
                <a:schemeClr val="tx1"/>
              </a:solidFill>
              <a:latin typeface="Calibri Regular" charset="0"/>
            </a:endParaRPr>
          </a:p>
        </p:txBody>
      </p:sp>
      <p:sp>
        <p:nvSpPr>
          <p:cNvPr id="22" name="Oval 21"/>
          <p:cNvSpPr/>
          <p:nvPr userDrawn="1"/>
        </p:nvSpPr>
        <p:spPr>
          <a:xfrm>
            <a:off x="4572001" y="2216563"/>
            <a:ext cx="223049" cy="223049"/>
          </a:xfrm>
          <a:prstGeom prst="ellipse">
            <a:avLst/>
          </a:prstGeom>
          <a:solidFill>
            <a:schemeClr val="bg1"/>
          </a:solid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dirty="0">
              <a:solidFill>
                <a:schemeClr val="tx1"/>
              </a:solidFill>
              <a:latin typeface="Calibri Regular" charset="0"/>
            </a:endParaRPr>
          </a:p>
        </p:txBody>
      </p:sp>
      <p:sp>
        <p:nvSpPr>
          <p:cNvPr id="23" name="Rectangle 22"/>
          <p:cNvSpPr/>
          <p:nvPr userDrawn="1"/>
        </p:nvSpPr>
        <p:spPr>
          <a:xfrm>
            <a:off x="0" y="1219202"/>
            <a:ext cx="9144000" cy="45719"/>
          </a:xfrm>
          <a:prstGeom prst="rect">
            <a:avLst/>
          </a:prstGeom>
          <a:solidFill>
            <a:schemeClr val="accent6"/>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a:endParaRPr lang="uk-UA" sz="1400">
              <a:solidFill>
                <a:schemeClr val="tx1"/>
              </a:solidFill>
            </a:endParaRPr>
          </a:p>
        </p:txBody>
      </p:sp>
      <p:sp>
        <p:nvSpPr>
          <p:cNvPr id="29" name="Text Placeholder 28"/>
          <p:cNvSpPr>
            <a:spLocks noGrp="1"/>
          </p:cNvSpPr>
          <p:nvPr>
            <p:ph type="body" sz="quarter" idx="15" hasCustomPrompt="1"/>
          </p:nvPr>
        </p:nvSpPr>
        <p:spPr>
          <a:xfrm>
            <a:off x="5188498" y="2459038"/>
            <a:ext cx="3593553" cy="400050"/>
          </a:xfrm>
          <a:prstGeom prst="rect">
            <a:avLst/>
          </a:prstGeom>
        </p:spPr>
        <p:txBody>
          <a:bodyPr>
            <a:normAutofit/>
          </a:bodyPr>
          <a:lstStyle>
            <a:lvl1pPr marL="0" indent="0">
              <a:buNone/>
              <a:defRPr sz="2000" b="1"/>
            </a:lvl1pPr>
          </a:lstStyle>
          <a:p>
            <a:pPr lvl="0"/>
            <a:r>
              <a:rPr lang="en-US" dirty="0"/>
              <a:t>Header 2</a:t>
            </a:r>
            <a:endParaRPr lang="en-AU" dirty="0"/>
          </a:p>
        </p:txBody>
      </p:sp>
      <p:sp>
        <p:nvSpPr>
          <p:cNvPr id="17" name="Content Placeholder 7"/>
          <p:cNvSpPr>
            <a:spLocks noGrp="1"/>
          </p:cNvSpPr>
          <p:nvPr>
            <p:ph sz="quarter" idx="24"/>
          </p:nvPr>
        </p:nvSpPr>
        <p:spPr>
          <a:xfrm>
            <a:off x="5188497" y="2996741"/>
            <a:ext cx="3592512" cy="2947651"/>
          </a:xfrm>
          <a:prstGeom prst="rect">
            <a:avLst/>
          </a:prstGeom>
        </p:spPr>
        <p:txBody>
          <a:bodyPr/>
          <a:lstStyle>
            <a:lvl1pPr>
              <a:defRPr sz="1600" b="1"/>
            </a:lvl1pPr>
            <a:lvl2pPr marL="0" indent="0">
              <a:buFont typeface="Arial" panose="020B0604020202020204" pitchFamily="34" charset="0"/>
              <a:buNone/>
              <a:defRPr sz="1200" b="0"/>
            </a:lvl2pPr>
            <a:lvl3pPr marL="171450" indent="-171450">
              <a:buFont typeface="Arial" panose="020B0604020202020204" pitchFamily="34" charset="0"/>
              <a:buChar char="•"/>
              <a:defRPr/>
            </a:lvl3pPr>
            <a:lvl4pPr marL="92075" indent="-92075">
              <a:buClr>
                <a:srgbClr val="FA7831"/>
              </a:buClr>
              <a:defRPr/>
            </a:lvl4pPr>
          </a:lstStyle>
          <a:p>
            <a:pPr lvl="0"/>
            <a:r>
              <a:rPr lang="en-US"/>
              <a:t>Edit Master text styles</a:t>
            </a:r>
          </a:p>
          <a:p>
            <a:pPr lvl="1"/>
            <a:r>
              <a:rPr lang="en-US"/>
              <a:t>Second level</a:t>
            </a:r>
          </a:p>
          <a:p>
            <a:pPr lvl="2"/>
            <a:r>
              <a:rPr lang="en-US"/>
              <a:t>Third level</a:t>
            </a:r>
          </a:p>
          <a:p>
            <a:pPr lvl="3"/>
            <a:r>
              <a:rPr lang="en-US"/>
              <a:t>Fourth level</a:t>
            </a:r>
          </a:p>
        </p:txBody>
      </p:sp>
      <p:sp>
        <p:nvSpPr>
          <p:cNvPr id="5" name="Title 4"/>
          <p:cNvSpPr>
            <a:spLocks noGrp="1"/>
          </p:cNvSpPr>
          <p:nvPr>
            <p:ph type="title"/>
          </p:nvPr>
        </p:nvSpPr>
        <p:spPr/>
        <p:txBody>
          <a:bodyPr/>
          <a:lstStyle/>
          <a:p>
            <a:r>
              <a:rPr lang="en-US"/>
              <a:t>Click to edit Master title style</a:t>
            </a:r>
            <a:endParaRPr lang="en-AU"/>
          </a:p>
        </p:txBody>
      </p:sp>
    </p:spTree>
    <p:extLst>
      <p:ext uri="{BB962C8B-B14F-4D97-AF65-F5344CB8AC3E}">
        <p14:creationId xmlns:p14="http://schemas.microsoft.com/office/powerpoint/2010/main" val="4695816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nd of Timelime / 2 Columns">
    <p:spTree>
      <p:nvGrpSpPr>
        <p:cNvPr id="1" name=""/>
        <p:cNvGrpSpPr/>
        <p:nvPr/>
      </p:nvGrpSpPr>
      <p:grpSpPr>
        <a:xfrm>
          <a:off x="0" y="0"/>
          <a:ext cx="0" cy="0"/>
          <a:chOff x="0" y="0"/>
          <a:chExt cx="0" cy="0"/>
        </a:xfrm>
      </p:grpSpPr>
      <p:sp>
        <p:nvSpPr>
          <p:cNvPr id="27" name="Text Placeholder 26"/>
          <p:cNvSpPr>
            <a:spLocks noGrp="1"/>
          </p:cNvSpPr>
          <p:nvPr>
            <p:ph type="body" sz="quarter" idx="14" hasCustomPrompt="1"/>
          </p:nvPr>
        </p:nvSpPr>
        <p:spPr>
          <a:xfrm>
            <a:off x="827088" y="2459038"/>
            <a:ext cx="3592512" cy="400050"/>
          </a:xfrm>
          <a:prstGeom prst="rect">
            <a:avLst/>
          </a:prstGeom>
        </p:spPr>
        <p:txBody>
          <a:bodyPr>
            <a:normAutofit/>
          </a:bodyPr>
          <a:lstStyle>
            <a:lvl1pPr marL="0" indent="0">
              <a:buNone/>
              <a:defRPr sz="2000" b="1"/>
            </a:lvl1pPr>
          </a:lstStyle>
          <a:p>
            <a:pPr lvl="0"/>
            <a:r>
              <a:rPr lang="en-US" dirty="0"/>
              <a:t>Header 2</a:t>
            </a:r>
            <a:endParaRPr lang="en-AU" dirty="0"/>
          </a:p>
        </p:txBody>
      </p:sp>
      <p:sp>
        <p:nvSpPr>
          <p:cNvPr id="6" name="Text Placeholder 5"/>
          <p:cNvSpPr>
            <a:spLocks noGrp="1"/>
          </p:cNvSpPr>
          <p:nvPr>
            <p:ph type="body" sz="quarter" idx="12" hasCustomPrompt="1"/>
          </p:nvPr>
        </p:nvSpPr>
        <p:spPr>
          <a:xfrm>
            <a:off x="827088" y="1752600"/>
            <a:ext cx="3592512" cy="554038"/>
          </a:xfrm>
          <a:prstGeom prst="rect">
            <a:avLst/>
          </a:prstGeom>
        </p:spPr>
        <p:txBody>
          <a:bodyPr>
            <a:noAutofit/>
          </a:bodyPr>
          <a:lstStyle>
            <a:lvl1pPr marL="0" indent="0">
              <a:buNone/>
              <a:defRPr sz="3000" b="1"/>
            </a:lvl1pPr>
          </a:lstStyle>
          <a:p>
            <a:pPr lvl="0"/>
            <a:r>
              <a:rPr lang="en-US" dirty="0"/>
              <a:t>Header 1</a:t>
            </a:r>
          </a:p>
        </p:txBody>
      </p:sp>
      <p:sp>
        <p:nvSpPr>
          <p:cNvPr id="3" name="Footer Placeholder 2"/>
          <p:cNvSpPr>
            <a:spLocks noGrp="1"/>
          </p:cNvSpPr>
          <p:nvPr>
            <p:ph type="ftr" sz="quarter" idx="10"/>
          </p:nvPr>
        </p:nvSpPr>
        <p:spPr/>
        <p:txBody>
          <a:bodyPr/>
          <a:lstStyle/>
          <a:p>
            <a:pPr algn="l"/>
            <a:endParaRPr lang="en-US" dirty="0"/>
          </a:p>
        </p:txBody>
      </p:sp>
      <p:sp>
        <p:nvSpPr>
          <p:cNvPr id="4" name="Slide Number Placeholder 3"/>
          <p:cNvSpPr>
            <a:spLocks noGrp="1"/>
          </p:cNvSpPr>
          <p:nvPr>
            <p:ph type="sldNum" sz="quarter" idx="11"/>
          </p:nvPr>
        </p:nvSpPr>
        <p:spPr/>
        <p:txBody>
          <a:bodyPr/>
          <a:lstStyle/>
          <a:p>
            <a:fld id="{951DF91C-386B-489D-B271-582AD64591F0}" type="slidenum">
              <a:rPr lang="en-AU" smtClean="0"/>
              <a:pPr/>
              <a:t>‹#›</a:t>
            </a:fld>
            <a:endParaRPr lang="en-AU" dirty="0"/>
          </a:p>
        </p:txBody>
      </p:sp>
      <p:cxnSp>
        <p:nvCxnSpPr>
          <p:cNvPr id="7" name="Straight Connector 6"/>
          <p:cNvCxnSpPr/>
          <p:nvPr userDrawn="1"/>
        </p:nvCxnSpPr>
        <p:spPr>
          <a:xfrm>
            <a:off x="457200" y="2315531"/>
            <a:ext cx="4572000" cy="12557"/>
          </a:xfrm>
          <a:prstGeom prst="line">
            <a:avLst/>
          </a:prstGeom>
          <a:ln w="25400">
            <a:solidFill>
              <a:schemeClr val="accent6"/>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21" name="Oval 20"/>
          <p:cNvSpPr/>
          <p:nvPr userDrawn="1"/>
        </p:nvSpPr>
        <p:spPr>
          <a:xfrm>
            <a:off x="359570" y="2216563"/>
            <a:ext cx="223049" cy="223049"/>
          </a:xfrm>
          <a:prstGeom prst="ellipse">
            <a:avLst/>
          </a:prstGeom>
          <a:solidFill>
            <a:schemeClr val="bg1"/>
          </a:solid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dirty="0">
              <a:solidFill>
                <a:schemeClr val="tx1"/>
              </a:solidFill>
              <a:latin typeface="Calibri Regular" charset="0"/>
            </a:endParaRPr>
          </a:p>
        </p:txBody>
      </p:sp>
      <p:sp>
        <p:nvSpPr>
          <p:cNvPr id="22" name="Oval 21"/>
          <p:cNvSpPr/>
          <p:nvPr userDrawn="1"/>
        </p:nvSpPr>
        <p:spPr>
          <a:xfrm>
            <a:off x="4864852" y="2216563"/>
            <a:ext cx="223049" cy="223049"/>
          </a:xfrm>
          <a:prstGeom prst="ellipse">
            <a:avLst/>
          </a:prstGeom>
          <a:solidFill>
            <a:schemeClr val="bg1"/>
          </a:solid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dirty="0">
              <a:solidFill>
                <a:schemeClr val="tx1"/>
              </a:solidFill>
              <a:latin typeface="Calibri Regular" charset="0"/>
            </a:endParaRPr>
          </a:p>
        </p:txBody>
      </p:sp>
      <p:sp>
        <p:nvSpPr>
          <p:cNvPr id="23" name="Rectangle 22"/>
          <p:cNvSpPr/>
          <p:nvPr userDrawn="1"/>
        </p:nvSpPr>
        <p:spPr>
          <a:xfrm>
            <a:off x="0" y="1219202"/>
            <a:ext cx="9144000" cy="45719"/>
          </a:xfrm>
          <a:prstGeom prst="rect">
            <a:avLst/>
          </a:prstGeom>
          <a:solidFill>
            <a:schemeClr val="accent6"/>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a:endParaRPr lang="uk-UA" sz="1400">
              <a:solidFill>
                <a:schemeClr val="tx1"/>
              </a:solidFill>
            </a:endParaRPr>
          </a:p>
        </p:txBody>
      </p:sp>
      <p:sp>
        <p:nvSpPr>
          <p:cNvPr id="32" name="Text Placeholder 5"/>
          <p:cNvSpPr>
            <a:spLocks noGrp="1"/>
          </p:cNvSpPr>
          <p:nvPr>
            <p:ph type="body" sz="quarter" idx="17" hasCustomPrompt="1"/>
          </p:nvPr>
        </p:nvSpPr>
        <p:spPr>
          <a:xfrm>
            <a:off x="5187114" y="1977675"/>
            <a:ext cx="3592512" cy="554038"/>
          </a:xfrm>
          <a:prstGeom prst="rect">
            <a:avLst/>
          </a:prstGeom>
        </p:spPr>
        <p:txBody>
          <a:bodyPr>
            <a:noAutofit/>
          </a:bodyPr>
          <a:lstStyle>
            <a:lvl1pPr marL="0" indent="0">
              <a:buNone/>
              <a:defRPr sz="3000" b="1"/>
            </a:lvl1pPr>
          </a:lstStyle>
          <a:p>
            <a:pPr lvl="0"/>
            <a:r>
              <a:rPr lang="en-US" dirty="0"/>
              <a:t>Header 1</a:t>
            </a:r>
          </a:p>
        </p:txBody>
      </p:sp>
      <p:sp>
        <p:nvSpPr>
          <p:cNvPr id="34" name="Text Placeholder 26"/>
          <p:cNvSpPr>
            <a:spLocks noGrp="1"/>
          </p:cNvSpPr>
          <p:nvPr>
            <p:ph type="body" sz="quarter" idx="18" hasCustomPrompt="1"/>
          </p:nvPr>
        </p:nvSpPr>
        <p:spPr>
          <a:xfrm>
            <a:off x="5187114" y="2571750"/>
            <a:ext cx="3592512" cy="400050"/>
          </a:xfrm>
          <a:prstGeom prst="rect">
            <a:avLst/>
          </a:prstGeom>
        </p:spPr>
        <p:txBody>
          <a:bodyPr>
            <a:normAutofit/>
          </a:bodyPr>
          <a:lstStyle>
            <a:lvl1pPr marL="0" indent="0">
              <a:buNone/>
              <a:defRPr sz="2000" b="1"/>
            </a:lvl1pPr>
          </a:lstStyle>
          <a:p>
            <a:pPr lvl="0"/>
            <a:r>
              <a:rPr lang="en-US" dirty="0"/>
              <a:t>Header 2</a:t>
            </a:r>
            <a:endParaRPr lang="en-AU" dirty="0"/>
          </a:p>
        </p:txBody>
      </p:sp>
      <p:sp>
        <p:nvSpPr>
          <p:cNvPr id="9" name="Text Placeholder 8"/>
          <p:cNvSpPr>
            <a:spLocks noGrp="1"/>
          </p:cNvSpPr>
          <p:nvPr>
            <p:ph type="body" sz="quarter" idx="20" hasCustomPrompt="1"/>
          </p:nvPr>
        </p:nvSpPr>
        <p:spPr>
          <a:xfrm>
            <a:off x="5187114" y="3119438"/>
            <a:ext cx="3592512" cy="2971800"/>
          </a:xfrm>
          <a:prstGeom prst="rect">
            <a:avLst/>
          </a:prstGeom>
        </p:spPr>
        <p:txBody>
          <a:bodyPr/>
          <a:lstStyle>
            <a:lvl1pPr marL="0" indent="0">
              <a:buNone/>
              <a:defRPr sz="1400" b="0"/>
            </a:lvl1pPr>
            <a:lvl2pPr marL="377825" indent="-285750">
              <a:buClr>
                <a:srgbClr val="FA7831"/>
              </a:buClr>
              <a:buFont typeface="Arial" panose="020B0604020202020204" pitchFamily="34" charset="0"/>
              <a:buChar char="•"/>
              <a:defRPr sz="1400" b="0"/>
            </a:lvl2pPr>
            <a:lvl3pPr marL="539750" indent="-182563">
              <a:buClr>
                <a:srgbClr val="FA7831"/>
              </a:buClr>
              <a:buFont typeface="Arial" panose="020B0604020202020204" pitchFamily="34" charset="0"/>
              <a:buChar char="•"/>
              <a:defRPr sz="1400" b="0"/>
            </a:lvl3pPr>
            <a:lvl4pPr marL="1371600" indent="0">
              <a:buNone/>
              <a:defRPr b="0"/>
            </a:lvl4pPr>
            <a:lvl5pPr marL="1828800" indent="0">
              <a:buNone/>
              <a:defRPr b="0"/>
            </a:lvl5pPr>
          </a:lstStyle>
          <a:p>
            <a:pPr lvl="0"/>
            <a:r>
              <a:rPr lang="en-US" dirty="0"/>
              <a:t>Click to edit text</a:t>
            </a:r>
          </a:p>
          <a:p>
            <a:pPr lvl="1"/>
            <a:r>
              <a:rPr lang="en-US" dirty="0"/>
              <a:t>Second level</a:t>
            </a:r>
          </a:p>
          <a:p>
            <a:pPr lvl="2"/>
            <a:r>
              <a:rPr lang="en-US" dirty="0"/>
              <a:t>Third Level</a:t>
            </a:r>
          </a:p>
          <a:p>
            <a:pPr lvl="1"/>
            <a:endParaRPr lang="en-US" dirty="0"/>
          </a:p>
        </p:txBody>
      </p:sp>
      <p:sp>
        <p:nvSpPr>
          <p:cNvPr id="16" name="Text Placeholder 8"/>
          <p:cNvSpPr>
            <a:spLocks noGrp="1"/>
          </p:cNvSpPr>
          <p:nvPr>
            <p:ph type="body" sz="quarter" idx="21" hasCustomPrompt="1"/>
          </p:nvPr>
        </p:nvSpPr>
        <p:spPr>
          <a:xfrm>
            <a:off x="827088" y="2971800"/>
            <a:ext cx="3592512" cy="2971800"/>
          </a:xfrm>
          <a:prstGeom prst="rect">
            <a:avLst/>
          </a:prstGeom>
        </p:spPr>
        <p:txBody>
          <a:bodyPr/>
          <a:lstStyle>
            <a:lvl1pPr marL="0" indent="0">
              <a:buNone/>
              <a:defRPr sz="1400" b="0"/>
            </a:lvl1pPr>
            <a:lvl2pPr marL="377825" indent="-285750">
              <a:buClr>
                <a:srgbClr val="FA7831"/>
              </a:buClr>
              <a:buFont typeface="Arial" panose="020B0604020202020204" pitchFamily="34" charset="0"/>
              <a:buChar char="•"/>
              <a:defRPr sz="1400" b="0"/>
            </a:lvl2pPr>
            <a:lvl3pPr marL="539750" indent="-182563">
              <a:buClr>
                <a:srgbClr val="FA7831"/>
              </a:buClr>
              <a:buFont typeface="Arial" panose="020B0604020202020204" pitchFamily="34" charset="0"/>
              <a:buChar char="•"/>
              <a:defRPr sz="1400" b="0"/>
            </a:lvl3pPr>
            <a:lvl4pPr marL="1371600" indent="0">
              <a:buNone/>
              <a:defRPr b="0"/>
            </a:lvl4pPr>
            <a:lvl5pPr marL="1828800" indent="0">
              <a:buNone/>
              <a:defRPr b="0"/>
            </a:lvl5pPr>
          </a:lstStyle>
          <a:p>
            <a:pPr lvl="0"/>
            <a:r>
              <a:rPr lang="en-US" dirty="0"/>
              <a:t>Click to edit text</a:t>
            </a:r>
          </a:p>
          <a:p>
            <a:pPr lvl="1"/>
            <a:r>
              <a:rPr lang="en-US" dirty="0"/>
              <a:t>Second level</a:t>
            </a:r>
          </a:p>
          <a:p>
            <a:pPr lvl="2"/>
            <a:r>
              <a:rPr lang="en-US" dirty="0"/>
              <a:t>Third Level</a:t>
            </a:r>
          </a:p>
          <a:p>
            <a:pPr lvl="1"/>
            <a:endParaRPr lang="en-US" dirty="0"/>
          </a:p>
        </p:txBody>
      </p:sp>
      <p:sp>
        <p:nvSpPr>
          <p:cNvPr id="5" name="Title 4"/>
          <p:cNvSpPr>
            <a:spLocks noGrp="1"/>
          </p:cNvSpPr>
          <p:nvPr>
            <p:ph type="title"/>
          </p:nvPr>
        </p:nvSpPr>
        <p:spPr/>
        <p:txBody>
          <a:bodyPr/>
          <a:lstStyle/>
          <a:p>
            <a:r>
              <a:rPr lang="en-US"/>
              <a:t>Click to edit Master title style</a:t>
            </a:r>
            <a:endParaRPr lang="en-AU"/>
          </a:p>
        </p:txBody>
      </p:sp>
    </p:spTree>
    <p:extLst>
      <p:ext uri="{BB962C8B-B14F-4D97-AF65-F5344CB8AC3E}">
        <p14:creationId xmlns:p14="http://schemas.microsoft.com/office/powerpoint/2010/main" val="8785863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ARK BACKGROUND">
    <p:spTree>
      <p:nvGrpSpPr>
        <p:cNvPr id="1" name=""/>
        <p:cNvGrpSpPr/>
        <p:nvPr/>
      </p:nvGrpSpPr>
      <p:grpSpPr>
        <a:xfrm>
          <a:off x="0" y="0"/>
          <a:ext cx="0" cy="0"/>
          <a:chOff x="0" y="0"/>
          <a:chExt cx="0" cy="0"/>
        </a:xfrm>
      </p:grpSpPr>
      <p:sp>
        <p:nvSpPr>
          <p:cNvPr id="14" name="Rectangle 13"/>
          <p:cNvSpPr/>
          <p:nvPr userDrawn="1"/>
        </p:nvSpPr>
        <p:spPr>
          <a:xfrm>
            <a:off x="0" y="1219200"/>
            <a:ext cx="9144000" cy="5105400"/>
          </a:xfrm>
          <a:prstGeom prst="rect">
            <a:avLst/>
          </a:prstGeom>
          <a:solidFill>
            <a:schemeClr val="accent6"/>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a:endParaRPr lang="uk-UA" sz="1400">
              <a:solidFill>
                <a:schemeClr val="tx1"/>
              </a:solidFill>
            </a:endParaRPr>
          </a:p>
        </p:txBody>
      </p:sp>
      <p:sp>
        <p:nvSpPr>
          <p:cNvPr id="2" name="Footer Placeholder 1"/>
          <p:cNvSpPr>
            <a:spLocks noGrp="1"/>
          </p:cNvSpPr>
          <p:nvPr>
            <p:ph type="ftr" sz="quarter" idx="10"/>
          </p:nvPr>
        </p:nvSpPr>
        <p:spPr/>
        <p:txBody>
          <a:bodyPr/>
          <a:lstStyle/>
          <a:p>
            <a:pPr algn="l"/>
            <a:endParaRPr lang="en-US" dirty="0"/>
          </a:p>
        </p:txBody>
      </p:sp>
      <p:sp>
        <p:nvSpPr>
          <p:cNvPr id="3" name="Slide Number Placeholder 2"/>
          <p:cNvSpPr>
            <a:spLocks noGrp="1"/>
          </p:cNvSpPr>
          <p:nvPr>
            <p:ph type="sldNum" sz="quarter" idx="11"/>
          </p:nvPr>
        </p:nvSpPr>
        <p:spPr/>
        <p:txBody>
          <a:bodyPr/>
          <a:lstStyle/>
          <a:p>
            <a:fld id="{951DF91C-386B-489D-B271-582AD64591F0}" type="slidenum">
              <a:rPr lang="en-AU" smtClean="0"/>
              <a:pPr/>
              <a:t>‹#›</a:t>
            </a:fld>
            <a:endParaRPr lang="en-AU" dirty="0"/>
          </a:p>
        </p:txBody>
      </p:sp>
      <p:sp>
        <p:nvSpPr>
          <p:cNvPr id="7" name="Title 6"/>
          <p:cNvSpPr>
            <a:spLocks noGrp="1"/>
          </p:cNvSpPr>
          <p:nvPr>
            <p:ph type="title"/>
          </p:nvPr>
        </p:nvSpPr>
        <p:spPr/>
        <p:txBody>
          <a:bodyPr/>
          <a:lstStyle/>
          <a:p>
            <a:r>
              <a:rPr lang="en-US"/>
              <a:t>Click to edit Master title style</a:t>
            </a:r>
            <a:endParaRPr lang="en-AU"/>
          </a:p>
        </p:txBody>
      </p:sp>
      <p:sp>
        <p:nvSpPr>
          <p:cNvPr id="11" name="Text Placeholder 10"/>
          <p:cNvSpPr>
            <a:spLocks noGrp="1"/>
          </p:cNvSpPr>
          <p:nvPr>
            <p:ph type="body" sz="quarter" idx="12"/>
          </p:nvPr>
        </p:nvSpPr>
        <p:spPr>
          <a:xfrm>
            <a:off x="419100" y="1447800"/>
            <a:ext cx="8362950" cy="464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2485708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WHITE BACKGROUND">
    <p:bg>
      <p:bgPr>
        <a:solidFill>
          <a:schemeClr val="bg2"/>
        </a:solidFill>
        <a:effectLst/>
      </p:bgPr>
    </p:bg>
    <p:spTree>
      <p:nvGrpSpPr>
        <p:cNvPr id="1" name=""/>
        <p:cNvGrpSpPr/>
        <p:nvPr/>
      </p:nvGrpSpPr>
      <p:grpSpPr>
        <a:xfrm>
          <a:off x="0" y="0"/>
          <a:ext cx="0" cy="0"/>
          <a:chOff x="0" y="0"/>
          <a:chExt cx="0" cy="0"/>
        </a:xfrm>
      </p:grpSpPr>
      <p:sp>
        <p:nvSpPr>
          <p:cNvPr id="7" name="Rectangle 6"/>
          <p:cNvSpPr/>
          <p:nvPr userDrawn="1"/>
        </p:nvSpPr>
        <p:spPr>
          <a:xfrm>
            <a:off x="0" y="1219200"/>
            <a:ext cx="9144000" cy="5105400"/>
          </a:xfrm>
          <a:prstGeom prst="rect">
            <a:avLst/>
          </a:prstGeom>
          <a:solidFill>
            <a:schemeClr val="bg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a:endParaRPr lang="uk-UA" sz="1400">
              <a:solidFill>
                <a:schemeClr val="tx1"/>
              </a:solidFill>
            </a:endParaRPr>
          </a:p>
        </p:txBody>
      </p:sp>
      <p:sp>
        <p:nvSpPr>
          <p:cNvPr id="3" name="Footer Placeholder 2"/>
          <p:cNvSpPr>
            <a:spLocks noGrp="1"/>
          </p:cNvSpPr>
          <p:nvPr>
            <p:ph type="ftr" sz="quarter" idx="10"/>
          </p:nvPr>
        </p:nvSpPr>
        <p:spPr/>
        <p:txBody>
          <a:bodyPr/>
          <a:lstStyle/>
          <a:p>
            <a:pPr algn="l"/>
            <a:endParaRPr lang="en-US" dirty="0"/>
          </a:p>
        </p:txBody>
      </p:sp>
      <p:sp>
        <p:nvSpPr>
          <p:cNvPr id="5" name="Slide Number Placeholder 4"/>
          <p:cNvSpPr>
            <a:spLocks noGrp="1"/>
          </p:cNvSpPr>
          <p:nvPr>
            <p:ph type="sldNum" sz="quarter" idx="11"/>
          </p:nvPr>
        </p:nvSpPr>
        <p:spPr/>
        <p:txBody>
          <a:bodyPr/>
          <a:lstStyle/>
          <a:p>
            <a:fld id="{951DF91C-386B-489D-B271-582AD64591F0}" type="slidenum">
              <a:rPr lang="en-AU" smtClean="0"/>
              <a:pPr/>
              <a:t>‹#›</a:t>
            </a:fld>
            <a:endParaRPr lang="en-AU" dirty="0"/>
          </a:p>
        </p:txBody>
      </p:sp>
      <p:sp>
        <p:nvSpPr>
          <p:cNvPr id="4" name="Title 3"/>
          <p:cNvSpPr>
            <a:spLocks noGrp="1"/>
          </p:cNvSpPr>
          <p:nvPr>
            <p:ph type="title"/>
          </p:nvPr>
        </p:nvSpPr>
        <p:spPr/>
        <p:txBody>
          <a:bodyPr/>
          <a:lstStyle/>
          <a:p>
            <a:r>
              <a:rPr lang="en-US"/>
              <a:t>Click to edit Master title style</a:t>
            </a:r>
            <a:endParaRPr lang="en-AU"/>
          </a:p>
        </p:txBody>
      </p:sp>
      <p:sp>
        <p:nvSpPr>
          <p:cNvPr id="14" name="Text Placeholder 1"/>
          <p:cNvSpPr>
            <a:spLocks noGrp="1"/>
          </p:cNvSpPr>
          <p:nvPr>
            <p:ph idx="1"/>
          </p:nvPr>
        </p:nvSpPr>
        <p:spPr>
          <a:xfrm>
            <a:off x="423256" y="1456113"/>
            <a:ext cx="8358793"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11019213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Footer Placeholder 8"/>
          <p:cNvSpPr>
            <a:spLocks noGrp="1"/>
          </p:cNvSpPr>
          <p:nvPr>
            <p:ph type="ftr" sz="quarter" idx="3"/>
          </p:nvPr>
        </p:nvSpPr>
        <p:spPr>
          <a:xfrm>
            <a:off x="323849" y="6486199"/>
            <a:ext cx="3086100" cy="214797"/>
          </a:xfrm>
          <a:prstGeom prst="rect">
            <a:avLst/>
          </a:prstGeom>
        </p:spPr>
        <p:txBody>
          <a:bodyPr vert="horz" lIns="91440" tIns="45720" rIns="91440" bIns="45720" rtlCol="0" anchor="ctr"/>
          <a:lstStyle>
            <a:lvl1pPr algn="ctr">
              <a:defRPr sz="1200">
                <a:solidFill>
                  <a:schemeClr val="tx1">
                    <a:tint val="75000"/>
                  </a:schemeClr>
                </a:solidFill>
              </a:defRPr>
            </a:lvl1pPr>
          </a:lstStyle>
          <a:p>
            <a:pPr algn="l"/>
            <a:endParaRPr lang="en-US" dirty="0"/>
          </a:p>
        </p:txBody>
      </p:sp>
      <p:sp>
        <p:nvSpPr>
          <p:cNvPr id="8" name="Title Placeholder 7"/>
          <p:cNvSpPr>
            <a:spLocks noGrp="1"/>
          </p:cNvSpPr>
          <p:nvPr>
            <p:ph type="title"/>
          </p:nvPr>
        </p:nvSpPr>
        <p:spPr>
          <a:xfrm>
            <a:off x="3409949" y="228600"/>
            <a:ext cx="5372101" cy="762000"/>
          </a:xfrm>
          <a:prstGeom prst="rect">
            <a:avLst/>
          </a:prstGeom>
        </p:spPr>
        <p:txBody>
          <a:bodyPr vert="horz" lIns="91440" tIns="45720" rIns="91440" bIns="45720" rtlCol="0" anchor="ctr">
            <a:normAutofit/>
          </a:bodyPr>
          <a:lstStyle/>
          <a:p>
            <a:r>
              <a:rPr lang="en-US"/>
              <a:t>Click to edit Master title style</a:t>
            </a:r>
            <a:endParaRPr lang="en-AU" dirty="0"/>
          </a:p>
        </p:txBody>
      </p:sp>
      <p:sp>
        <p:nvSpPr>
          <p:cNvPr id="10" name="Slide Number Placeholder 9"/>
          <p:cNvSpPr>
            <a:spLocks noGrp="1"/>
          </p:cNvSpPr>
          <p:nvPr>
            <p:ph type="sldNum" sz="quarter" idx="4"/>
          </p:nvPr>
        </p:nvSpPr>
        <p:spPr>
          <a:xfrm>
            <a:off x="6810375" y="6486197"/>
            <a:ext cx="2057400" cy="214798"/>
          </a:xfrm>
          <a:prstGeom prst="rect">
            <a:avLst/>
          </a:prstGeom>
        </p:spPr>
        <p:txBody>
          <a:bodyPr vert="horz" lIns="91440" tIns="45720" rIns="91440" bIns="45720" rtlCol="0" anchor="ctr"/>
          <a:lstStyle>
            <a:lvl1pPr algn="r">
              <a:defRPr sz="1200">
                <a:solidFill>
                  <a:schemeClr val="tx1">
                    <a:tint val="75000"/>
                  </a:schemeClr>
                </a:solidFill>
              </a:defRPr>
            </a:lvl1pPr>
          </a:lstStyle>
          <a:p>
            <a:fld id="{951DF91C-386B-489D-B271-582AD64591F0}" type="slidenum">
              <a:rPr lang="en-AU" smtClean="0"/>
              <a:pPr/>
              <a:t>‹#›</a:t>
            </a:fld>
            <a:endParaRPr lang="en-AU" dirty="0"/>
          </a:p>
        </p:txBody>
      </p:sp>
      <p:cxnSp>
        <p:nvCxnSpPr>
          <p:cNvPr id="11" name="Straight Connector 10"/>
          <p:cNvCxnSpPr/>
          <p:nvPr userDrawn="1"/>
        </p:nvCxnSpPr>
        <p:spPr>
          <a:xfrm flipH="1">
            <a:off x="8534400" y="6494366"/>
            <a:ext cx="0" cy="194569"/>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 name="Text Placeholder 1"/>
          <p:cNvSpPr>
            <a:spLocks noGrp="1"/>
          </p:cNvSpPr>
          <p:nvPr>
            <p:ph type="body" idx="1"/>
          </p:nvPr>
        </p:nvSpPr>
        <p:spPr>
          <a:xfrm>
            <a:off x="431569" y="1447800"/>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1493273750"/>
      </p:ext>
    </p:extLst>
  </p:cSld>
  <p:clrMap bg1="lt1" tx1="dk1" bg2="lt2" tx2="dk2" accent1="accent1" accent2="accent2" accent3="accent3" accent4="accent4" accent5="accent5" accent6="accent6" hlink="hlink" folHlink="folHlink"/>
  <p:sldLayoutIdLst>
    <p:sldLayoutId id="2147483962" r:id="rId1"/>
    <p:sldLayoutId id="2147483963" r:id="rId2"/>
    <p:sldLayoutId id="2147483957" r:id="rId3"/>
    <p:sldLayoutId id="2147483961" r:id="rId4"/>
    <p:sldLayoutId id="2147483698" r:id="rId5"/>
    <p:sldLayoutId id="2147483964" r:id="rId6"/>
    <p:sldLayoutId id="2147483969" r:id="rId7"/>
    <p:sldLayoutId id="2147483956" r:id="rId8"/>
    <p:sldLayoutId id="2147483968" r:id="rId9"/>
    <p:sldLayoutId id="2147483971" r:id="rId10"/>
    <p:sldLayoutId id="2147483970" r:id="rId11"/>
    <p:sldLayoutId id="2147483958" r:id="rId12"/>
    <p:sldLayoutId id="2147483965" r:id="rId13"/>
    <p:sldLayoutId id="2147483966" r:id="rId14"/>
    <p:sldLayoutId id="2147483960" r:id="rId15"/>
    <p:sldLayoutId id="2147483959" r:id="rId16"/>
    <p:sldLayoutId id="2147483697" r:id="rId17"/>
    <p:sldLayoutId id="2147483972" r:id="rId18"/>
    <p:sldLayoutId id="2147483973" r:id="rId19"/>
    <p:sldLayoutId id="2147483987" r:id="rId20"/>
  </p:sldLayoutIdLst>
  <p:hf hdr="0" dt="0"/>
  <p:txStyles>
    <p:titleStyle>
      <a:lvl1pPr algn="r" defTabSz="914400" rtl="0" eaLnBrk="1" latinLnBrk="0" hangingPunct="1">
        <a:lnSpc>
          <a:spcPct val="90000"/>
        </a:lnSpc>
        <a:spcBef>
          <a:spcPct val="0"/>
        </a:spcBef>
        <a:buNone/>
        <a:defRPr sz="3000" b="0" i="0" kern="1200">
          <a:solidFill>
            <a:schemeClr val="tx1"/>
          </a:solidFill>
          <a:latin typeface="Calibri Bold" panose="020F0702030404030204" pitchFamily="34" charset="0"/>
          <a:ea typeface="+mj-ea"/>
          <a:cs typeface="+mj-cs"/>
        </a:defRPr>
      </a:lvl1pPr>
    </p:titleStyle>
    <p:bodyStyle>
      <a:lvl1pPr marL="0" indent="0" algn="l" defTabSz="914400" rtl="0" eaLnBrk="1" latinLnBrk="0" hangingPunct="1">
        <a:lnSpc>
          <a:spcPct val="90000"/>
        </a:lnSpc>
        <a:spcBef>
          <a:spcPts val="1000"/>
        </a:spcBef>
        <a:buClr>
          <a:schemeClr val="tx1"/>
        </a:buClr>
        <a:buFont typeface="Arial" panose="020B0604020202020204" pitchFamily="34" charset="0"/>
        <a:buNone/>
        <a:defRPr sz="3000" b="1" kern="1200">
          <a:solidFill>
            <a:schemeClr val="tx1"/>
          </a:solidFill>
          <a:latin typeface="+mn-lt"/>
          <a:ea typeface="+mn-ea"/>
          <a:cs typeface="+mn-cs"/>
        </a:defRPr>
      </a:lvl1pPr>
      <a:lvl2pPr marL="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266700" indent="-228600" algn="l" defTabSz="914400" rtl="0" eaLnBrk="1" latinLnBrk="0" hangingPunct="1">
        <a:lnSpc>
          <a:spcPct val="90000"/>
        </a:lnSpc>
        <a:spcBef>
          <a:spcPts val="500"/>
        </a:spcBef>
        <a:buClr>
          <a:srgbClr val="FA7831"/>
        </a:buClr>
        <a:buFont typeface="Arial" panose="020B0604020202020204" pitchFamily="34" charset="0"/>
        <a:buChar char="•"/>
        <a:defRPr sz="1200" kern="1200">
          <a:solidFill>
            <a:schemeClr val="tx1"/>
          </a:solidFill>
          <a:latin typeface="+mn-lt"/>
          <a:ea typeface="+mn-ea"/>
          <a:cs typeface="+mn-cs"/>
        </a:defRPr>
      </a:lvl4pPr>
      <a:lvl5pPr marL="449263" indent="-182563" algn="l" defTabSz="914400" rtl="0" eaLnBrk="1" latinLnBrk="0" hangingPunct="1">
        <a:lnSpc>
          <a:spcPct val="90000"/>
        </a:lnSpc>
        <a:spcBef>
          <a:spcPts val="500"/>
        </a:spcBef>
        <a:buClr>
          <a:srgbClr val="FA783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912" userDrawn="1">
          <p15:clr>
            <a:srgbClr val="F26B43"/>
          </p15:clr>
        </p15:guide>
        <p15:guide id="2" pos="2880" userDrawn="1">
          <p15:clr>
            <a:srgbClr val="F26B43"/>
          </p15:clr>
        </p15:guide>
        <p15:guide id="3" orient="horz" pos="144" userDrawn="1">
          <p15:clr>
            <a:srgbClr val="F26B43"/>
          </p15:clr>
        </p15:guide>
        <p15:guide id="4" pos="264" userDrawn="1">
          <p15:clr>
            <a:srgbClr val="F26B43"/>
          </p15:clr>
        </p15:guide>
        <p15:guide id="5" pos="1613" userDrawn="1">
          <p15:clr>
            <a:srgbClr val="F26B43"/>
          </p15:clr>
        </p15:guide>
        <p15:guide id="6" pos="5532" userDrawn="1">
          <p15:clr>
            <a:srgbClr val="F26B43"/>
          </p15:clr>
        </p15:guide>
        <p15:guide id="7" orient="horz" pos="4224" userDrawn="1">
          <p15:clr>
            <a:srgbClr val="F26B43"/>
          </p15:clr>
        </p15:guide>
        <p15:guide id="8" orient="horz" pos="62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3.jpeg"/><Relationship Id="rId1" Type="http://schemas.openxmlformats.org/officeDocument/2006/relationships/slideLayout" Target="../slideLayouts/slideLayout9.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4.jpeg"/><Relationship Id="rId1" Type="http://schemas.openxmlformats.org/officeDocument/2006/relationships/slideLayout" Target="../slideLayouts/slideLayout9.xml"/><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jpeg"/><Relationship Id="rId2" Type="http://schemas.openxmlformats.org/officeDocument/2006/relationships/image" Target="../media/image15.jpeg"/><Relationship Id="rId1" Type="http://schemas.openxmlformats.org/officeDocument/2006/relationships/slideLayout" Target="../slideLayouts/slideLayout9.xml"/><Relationship Id="rId6" Type="http://schemas.openxmlformats.org/officeDocument/2006/relationships/image" Target="../media/image5.png"/><Relationship Id="rId5" Type="http://schemas.openxmlformats.org/officeDocument/2006/relationships/image" Target="../media/image18.jpeg"/><Relationship Id="rId4" Type="http://schemas.openxmlformats.org/officeDocument/2006/relationships/image" Target="../media/image17.jpeg"/></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9.xml"/><Relationship Id="rId6" Type="http://schemas.openxmlformats.org/officeDocument/2006/relationships/image" Target="../media/image5.png"/><Relationship Id="rId5" Type="http://schemas.openxmlformats.org/officeDocument/2006/relationships/image" Target="../media/image2.jpeg"/><Relationship Id="rId4" Type="http://schemas.openxmlformats.org/officeDocument/2006/relationships/image" Target="../media/image21.jpeg"/></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2.png"/><Relationship Id="rId1" Type="http://schemas.openxmlformats.org/officeDocument/2006/relationships/slideLayout" Target="../slideLayouts/slideLayout9.xml"/><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5.png"/><Relationship Id="rId2" Type="http://schemas.openxmlformats.org/officeDocument/2006/relationships/image" Target="../media/image23.png"/><Relationship Id="rId1" Type="http://schemas.openxmlformats.org/officeDocument/2006/relationships/slideLayout" Target="../slideLayouts/slideLayout9.xml"/><Relationship Id="rId6" Type="http://schemas.openxmlformats.org/officeDocument/2006/relationships/image" Target="../media/image2.jpeg"/><Relationship Id="rId5" Type="http://schemas.openxmlformats.org/officeDocument/2006/relationships/image" Target="../media/image25.jpeg"/><Relationship Id="rId4" Type="http://schemas.openxmlformats.org/officeDocument/2006/relationships/image" Target="../media/image4.jpeg"/></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6.png"/><Relationship Id="rId1" Type="http://schemas.openxmlformats.org/officeDocument/2006/relationships/slideLayout" Target="../slideLayouts/slideLayout9.xml"/><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7.png"/><Relationship Id="rId1" Type="http://schemas.openxmlformats.org/officeDocument/2006/relationships/slideLayout" Target="../slideLayouts/slideLayout9.xml"/><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9.xml"/><Relationship Id="rId5" Type="http://schemas.openxmlformats.org/officeDocument/2006/relationships/image" Target="../media/image2.jpe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8.jpg"/><Relationship Id="rId1" Type="http://schemas.openxmlformats.org/officeDocument/2006/relationships/slideLayout" Target="../slideLayouts/slideLayout9.xml"/><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jpeg"/><Relationship Id="rId1" Type="http://schemas.openxmlformats.org/officeDocument/2006/relationships/slideLayout" Target="../slideLayouts/slideLayout9.xml"/><Relationship Id="rId4" Type="http://schemas.openxmlformats.org/officeDocument/2006/relationships/image" Target="../media/image5.png"/></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5.png"/><Relationship Id="rId1" Type="http://schemas.openxmlformats.org/officeDocument/2006/relationships/slideLayout" Target="../slideLayouts/slideLayout9.xml"/><Relationship Id="rId4" Type="http://schemas.openxmlformats.org/officeDocument/2006/relationships/image" Target="../media/image2.jpeg"/></Relationships>
</file>

<file path=ppt/slides/_rels/slide3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9.xml"/><Relationship Id="rId4" Type="http://schemas.openxmlformats.org/officeDocument/2006/relationships/image" Target="../media/image2.jpeg"/></Relationships>
</file>

<file path=ppt/slides/_rels/slide3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3.png"/><Relationship Id="rId1" Type="http://schemas.openxmlformats.org/officeDocument/2006/relationships/slideLayout" Target="../slideLayouts/slideLayout9.xml"/><Relationship Id="rId4" Type="http://schemas.openxmlformats.org/officeDocument/2006/relationships/image" Target="../media/image2.jpeg"/></Relationships>
</file>

<file path=ppt/slides/_rels/slide3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2.png"/><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2.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2.png"/><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2895600"/>
            <a:ext cx="8610600" cy="1600200"/>
          </a:xfrm>
        </p:spPr>
        <p:txBody>
          <a:bodyPr>
            <a:normAutofit/>
          </a:bodyPr>
          <a:lstStyle/>
          <a:p>
            <a:pPr algn="ctr"/>
            <a:r>
              <a:rPr lang="en-US" sz="1400" dirty="0" smtClean="0">
                <a:latin typeface="Times New Roman" pitchFamily="18" charset="0"/>
                <a:cs typeface="Times New Roman" pitchFamily="18" charset="0"/>
              </a:rPr>
              <a:t/>
            </a:r>
            <a:br>
              <a:rPr lang="en-US" sz="1400" dirty="0" smtClean="0">
                <a:latin typeface="Times New Roman" pitchFamily="18" charset="0"/>
                <a:cs typeface="Times New Roman" pitchFamily="18" charset="0"/>
              </a:rPr>
            </a:br>
            <a:endParaRPr lang="en-US" sz="1200" dirty="0">
              <a:latin typeface="Times New Roman" pitchFamily="18" charset="0"/>
              <a:cs typeface="Times New Roman" pitchFamily="18" charset="0"/>
            </a:endParaRPr>
          </a:p>
        </p:txBody>
      </p:sp>
      <p:sp>
        <p:nvSpPr>
          <p:cNvPr id="6" name="Text Placeholder 5"/>
          <p:cNvSpPr>
            <a:spLocks noGrp="1"/>
          </p:cNvSpPr>
          <p:nvPr>
            <p:ph type="body" sz="half" idx="2"/>
          </p:nvPr>
        </p:nvSpPr>
        <p:spPr>
          <a:xfrm>
            <a:off x="228600" y="5713750"/>
            <a:ext cx="7848600" cy="1027618"/>
          </a:xfrm>
        </p:spPr>
        <p:txBody>
          <a:bodyPr>
            <a:normAutofit fontScale="77500" lnSpcReduction="20000"/>
          </a:bodyPr>
          <a:lstStyle/>
          <a:p>
            <a:r>
              <a:rPr lang="en-US" b="1" dirty="0" smtClean="0">
                <a:latin typeface="Arial" panose="020B0604020202020204" pitchFamily="34" charset="0"/>
                <a:cs typeface="Arial" panose="020B0604020202020204" pitchFamily="34" charset="0"/>
              </a:rPr>
              <a:t>                                                                                                       </a:t>
            </a:r>
          </a:p>
          <a:p>
            <a:r>
              <a:rPr lang="en-US" sz="3200" dirty="0" err="1" smtClean="0">
                <a:solidFill>
                  <a:srgbClr val="0070C0"/>
                </a:solidFill>
                <a:latin typeface="Arial" panose="020B0604020202020204" pitchFamily="34" charset="0"/>
                <a:cs typeface="Arial" panose="020B0604020202020204" pitchFamily="34" charset="0"/>
              </a:rPr>
              <a:t>Rishish</a:t>
            </a:r>
            <a:r>
              <a:rPr lang="en-US" sz="3200" dirty="0" smtClean="0">
                <a:solidFill>
                  <a:srgbClr val="0070C0"/>
                </a:solidFill>
                <a:latin typeface="Arial" panose="020B0604020202020204" pitchFamily="34" charset="0"/>
                <a:cs typeface="Arial" panose="020B0604020202020204" pitchFamily="34" charset="0"/>
              </a:rPr>
              <a:t> </a:t>
            </a:r>
            <a:r>
              <a:rPr lang="en-US" sz="3200" dirty="0" err="1" smtClean="0">
                <a:solidFill>
                  <a:srgbClr val="0070C0"/>
                </a:solidFill>
                <a:latin typeface="Arial" panose="020B0604020202020204" pitchFamily="34" charset="0"/>
                <a:cs typeface="Arial" panose="020B0604020202020204" pitchFamily="34" charset="0"/>
              </a:rPr>
              <a:t>Jha</a:t>
            </a:r>
            <a:r>
              <a:rPr lang="en-US" sz="3200" b="1" dirty="0" smtClean="0">
                <a:solidFill>
                  <a:srgbClr val="0070C0"/>
                </a:solidFill>
                <a:latin typeface="Arial" panose="020B0604020202020204" pitchFamily="34" charset="0"/>
                <a:cs typeface="Arial" panose="020B0604020202020204" pitchFamily="34" charset="0"/>
              </a:rPr>
              <a:t>   </a:t>
            </a:r>
            <a:r>
              <a:rPr lang="en-US" sz="2100" b="0" i="1" dirty="0" err="1" smtClean="0">
                <a:solidFill>
                  <a:srgbClr val="0070C0"/>
                </a:solidFill>
                <a:latin typeface="Arial" panose="020B0604020202020204" pitchFamily="34" charset="0"/>
                <a:cs typeface="Arial" panose="020B0604020202020204" pitchFamily="34" charset="0"/>
              </a:rPr>
              <a:t>M.Tech</a:t>
            </a:r>
            <a:r>
              <a:rPr lang="en-US" sz="2100" b="0" i="1" dirty="0" smtClean="0">
                <a:solidFill>
                  <a:srgbClr val="0070C0"/>
                </a:solidFill>
                <a:latin typeface="Arial" panose="020B0604020202020204" pitchFamily="34" charset="0"/>
                <a:cs typeface="Arial" panose="020B0604020202020204" pitchFamily="34" charset="0"/>
              </a:rPr>
              <a:t> (TEP), MBA(Fin)</a:t>
            </a:r>
          </a:p>
          <a:p>
            <a:r>
              <a:rPr lang="en-US" sz="2100" b="1" dirty="0" smtClean="0">
                <a:solidFill>
                  <a:srgbClr val="0070C0"/>
                </a:solidFill>
                <a:latin typeface="Arial" panose="020B0604020202020204" pitchFamily="34" charset="0"/>
                <a:cs typeface="Arial" panose="020B0604020202020204" pitchFamily="34" charset="0"/>
              </a:rPr>
              <a:t>Project Director ( Z-</a:t>
            </a:r>
            <a:r>
              <a:rPr lang="en-US" sz="2100" b="1" dirty="0" err="1" smtClean="0">
                <a:solidFill>
                  <a:srgbClr val="0070C0"/>
                </a:solidFill>
                <a:latin typeface="Arial" panose="020B0604020202020204" pitchFamily="34" charset="0"/>
                <a:cs typeface="Arial" panose="020B0604020202020204" pitchFamily="34" charset="0"/>
              </a:rPr>
              <a:t>Morh</a:t>
            </a:r>
            <a:r>
              <a:rPr lang="en-US" sz="2100" b="1" smtClean="0">
                <a:solidFill>
                  <a:srgbClr val="0070C0"/>
                </a:solidFill>
                <a:latin typeface="Arial" panose="020B0604020202020204" pitchFamily="34" charset="0"/>
                <a:cs typeface="Arial" panose="020B0604020202020204" pitchFamily="34" charset="0"/>
              </a:rPr>
              <a:t> Tunnel), ITNL</a:t>
            </a:r>
            <a:r>
              <a:rPr lang="en-US" sz="3200">
                <a:solidFill>
                  <a:srgbClr val="0070C0"/>
                </a:solidFill>
                <a:latin typeface="Arial" panose="020B0604020202020204" pitchFamily="34" charset="0"/>
                <a:cs typeface="Arial" panose="020B0604020202020204" pitchFamily="34" charset="0"/>
              </a:rPr>
              <a:t> </a:t>
            </a:r>
            <a:r>
              <a:rPr lang="en-US" sz="3200" b="1" smtClean="0">
                <a:solidFill>
                  <a:srgbClr val="0070C0"/>
                </a:solidFill>
                <a:latin typeface="Arial" panose="020B0604020202020204" pitchFamily="34" charset="0"/>
                <a:cs typeface="Arial" panose="020B0604020202020204" pitchFamily="34" charset="0"/>
              </a:rPr>
              <a:t>                                                          </a:t>
            </a:r>
            <a:endParaRPr lang="en-US" sz="3200" b="1" dirty="0" smtClean="0">
              <a:solidFill>
                <a:srgbClr val="0070C0"/>
              </a:solidFill>
              <a:latin typeface="Arial" panose="020B0604020202020204" pitchFamily="34" charset="0"/>
              <a:cs typeface="Arial" panose="020B0604020202020204" pitchFamily="34" charset="0"/>
            </a:endParaRPr>
          </a:p>
          <a:p>
            <a:endParaRPr lang="en-US" dirty="0"/>
          </a:p>
        </p:txBody>
      </p:sp>
      <p:sp>
        <p:nvSpPr>
          <p:cNvPr id="1030" name="Rectangle 6"/>
          <p:cNvSpPr>
            <a:spLocks noChangeArrowheads="1"/>
          </p:cNvSpPr>
          <p:nvPr/>
        </p:nvSpPr>
        <p:spPr bwMode="auto">
          <a:xfrm>
            <a:off x="381000" y="4495800"/>
            <a:ext cx="473206" cy="30777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85750" algn="l"/>
                <a:tab pos="5273675" algn="r"/>
              </a:tabLst>
            </a:pPr>
            <a:r>
              <a:rPr kumimoji="0" lang="en-US" sz="1400" b="1" i="0" u="none" strike="noStrike" cap="none" normalizeH="0" baseline="0" dirty="0" smtClean="0">
                <a:ln>
                  <a:noFill/>
                </a:ln>
                <a:solidFill>
                  <a:schemeClr val="tx1"/>
                </a:solidFill>
                <a:effectLst/>
                <a:latin typeface="Arial" pitchFamily="34" charset="0"/>
                <a:ea typeface="Times New Roman" pitchFamily="18" charset="0"/>
              </a:rPr>
              <a:t>	</a:t>
            </a:r>
            <a:endParaRPr kumimoji="0" lang="en-US" sz="1800" b="0" i="0" u="none" strike="noStrike" cap="none" normalizeH="0" baseline="0" dirty="0" smtClean="0">
              <a:ln>
                <a:noFill/>
              </a:ln>
              <a:solidFill>
                <a:schemeClr val="tx1"/>
              </a:solidFill>
              <a:effectLst/>
              <a:latin typeface="Arial" pitchFamily="34" charset="0"/>
            </a:endParaRPr>
          </a:p>
        </p:txBody>
      </p:sp>
      <p:sp>
        <p:nvSpPr>
          <p:cNvPr id="3" name="Rectangle 2"/>
          <p:cNvSpPr/>
          <p:nvPr/>
        </p:nvSpPr>
        <p:spPr>
          <a:xfrm>
            <a:off x="611560" y="2667000"/>
            <a:ext cx="8136904" cy="1446550"/>
          </a:xfrm>
          <a:prstGeom prst="rect">
            <a:avLst/>
          </a:prstGeom>
        </p:spPr>
        <p:txBody>
          <a:bodyPr wrap="square">
            <a:spAutoFit/>
          </a:bodyPr>
          <a:lstStyle/>
          <a:p>
            <a:pPr lvl="0" algn="ctr"/>
            <a:r>
              <a:rPr lang="en-IN" sz="4400" b="1" dirty="0" smtClean="0">
                <a:solidFill>
                  <a:srgbClr val="4D5159"/>
                </a:solidFill>
                <a:latin typeface="Times New Roman" panose="02020603050405020304" pitchFamily="18" charset="0"/>
                <a:ea typeface="Calibri" panose="020F0502020204030204" pitchFamily="34" charset="0"/>
              </a:rPr>
              <a:t>High Speed Pavement in Cold/Snow bound Regions.</a:t>
            </a:r>
            <a:endParaRPr lang="en-IN" sz="4400" dirty="0">
              <a:solidFill>
                <a:srgbClr val="4D5159"/>
              </a:solidFill>
            </a:endParaRPr>
          </a:p>
        </p:txBody>
      </p:sp>
    </p:spTree>
    <p:extLst>
      <p:ext uri="{BB962C8B-B14F-4D97-AF65-F5344CB8AC3E}">
        <p14:creationId xmlns:p14="http://schemas.microsoft.com/office/powerpoint/2010/main" val="30179092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38986" y="2876268"/>
            <a:ext cx="4819214" cy="724182"/>
          </a:xfrm>
        </p:spPr>
        <p:txBody>
          <a:bodyPr/>
          <a:lstStyle/>
          <a:p>
            <a:endParaRPr lang="en-IN" dirty="0"/>
          </a:p>
        </p:txBody>
      </p:sp>
      <p:sp>
        <p:nvSpPr>
          <p:cNvPr id="3" name="Subtitle 2"/>
          <p:cNvSpPr>
            <a:spLocks noGrp="1"/>
          </p:cNvSpPr>
          <p:nvPr>
            <p:ph type="subTitle" idx="1"/>
          </p:nvPr>
        </p:nvSpPr>
        <p:spPr/>
        <p:txBody>
          <a:bodyPr/>
          <a:lstStyle/>
          <a:p>
            <a:endParaRPr lang="en-IN"/>
          </a:p>
        </p:txBody>
      </p:sp>
      <p:sp>
        <p:nvSpPr>
          <p:cNvPr id="4" name="Footer Placeholder 3"/>
          <p:cNvSpPr>
            <a:spLocks noGrp="1"/>
          </p:cNvSpPr>
          <p:nvPr>
            <p:ph type="ftr" sz="quarter" idx="11"/>
          </p:nvPr>
        </p:nvSpPr>
        <p:spPr>
          <a:xfrm>
            <a:off x="611881" y="6486199"/>
            <a:ext cx="7272487" cy="326403"/>
          </a:xfrm>
        </p:spPr>
        <p:txBody>
          <a:bodyPr/>
          <a:lstStyle/>
          <a:p>
            <a:r>
              <a:rPr lang="en-US" sz="2400" b="1" dirty="0" smtClean="0">
                <a:solidFill>
                  <a:schemeClr val="tx1"/>
                </a:solidFill>
              </a:rPr>
              <a:t>One of the accident site due to pavement icing in US</a:t>
            </a:r>
            <a:endParaRPr lang="en-US" sz="2400" b="1" dirty="0">
              <a:solidFill>
                <a:schemeClr val="tx1"/>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10</a:t>
            </a:fld>
            <a:endParaRPr lang="en-US" dirty="0"/>
          </a:p>
        </p:txBody>
      </p:sp>
      <p:pic>
        <p:nvPicPr>
          <p:cNvPr id="1028" name="Picture 4" descr="Image result for snow road accident phot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151" y="3356992"/>
            <a:ext cx="8866125" cy="301759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snow road accident photo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102128"/>
            <a:ext cx="8883701" cy="32129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55203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38986" y="2876268"/>
            <a:ext cx="4819214" cy="724182"/>
          </a:xfrm>
        </p:spPr>
        <p:txBody>
          <a:bodyPr/>
          <a:lstStyle/>
          <a:p>
            <a:endParaRPr lang="en-IN" dirty="0"/>
          </a:p>
        </p:txBody>
      </p:sp>
      <p:sp>
        <p:nvSpPr>
          <p:cNvPr id="3" name="Subtitle 2"/>
          <p:cNvSpPr>
            <a:spLocks noGrp="1"/>
          </p:cNvSpPr>
          <p:nvPr>
            <p:ph type="subTitle" idx="1"/>
          </p:nvPr>
        </p:nvSpPr>
        <p:spPr/>
        <p:txBody>
          <a:bodyPr/>
          <a:lstStyle/>
          <a:p>
            <a:endParaRPr lang="en-IN"/>
          </a:p>
        </p:txBody>
      </p:sp>
      <p:sp>
        <p:nvSpPr>
          <p:cNvPr id="4" name="Footer Placeholder 3"/>
          <p:cNvSpPr>
            <a:spLocks noGrp="1"/>
          </p:cNvSpPr>
          <p:nvPr>
            <p:ph type="ftr" sz="quarter" idx="11"/>
          </p:nvPr>
        </p:nvSpPr>
        <p:spPr>
          <a:xfrm>
            <a:off x="72008" y="6381328"/>
            <a:ext cx="8532440" cy="371801"/>
          </a:xfrm>
        </p:spPr>
        <p:txBody>
          <a:bodyPr/>
          <a:lstStyle/>
          <a:p>
            <a:pPr algn="l"/>
            <a:r>
              <a:rPr lang="en-US" sz="2200" b="1" dirty="0" smtClean="0">
                <a:solidFill>
                  <a:schemeClr val="tx1"/>
                </a:solidFill>
              </a:rPr>
              <a:t>Pavement icing generally not get cleared with mechanical methods</a:t>
            </a:r>
            <a:r>
              <a:rPr lang="en-US" sz="2000" b="1" dirty="0" smtClean="0">
                <a:solidFill>
                  <a:schemeClr val="tx1"/>
                </a:solidFill>
              </a:rPr>
              <a:t>.</a:t>
            </a:r>
            <a:endParaRPr lang="en-US" sz="2000" b="1" dirty="0">
              <a:solidFill>
                <a:schemeClr val="tx1"/>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11</a:t>
            </a:fld>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008" y="116632"/>
            <a:ext cx="8964488" cy="6212560"/>
          </a:xfrm>
          <a:prstGeom prst="rect">
            <a:avLst/>
          </a:prstGeom>
        </p:spPr>
      </p:pic>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008" y="116632"/>
            <a:ext cx="8964488" cy="6212560"/>
          </a:xfrm>
          <a:prstGeom prst="rect">
            <a:avLst/>
          </a:prstGeom>
        </p:spPr>
      </p:pic>
    </p:spTree>
    <p:extLst>
      <p:ext uri="{BB962C8B-B14F-4D97-AF65-F5344CB8AC3E}">
        <p14:creationId xmlns:p14="http://schemas.microsoft.com/office/powerpoint/2010/main" val="27932905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38986" y="2876268"/>
            <a:ext cx="4819214" cy="724182"/>
          </a:xfrm>
        </p:spPr>
        <p:txBody>
          <a:bodyPr/>
          <a:lstStyle/>
          <a:p>
            <a:endParaRPr lang="en-IN" dirty="0"/>
          </a:p>
        </p:txBody>
      </p:sp>
      <p:sp>
        <p:nvSpPr>
          <p:cNvPr id="3" name="Subtitle 2"/>
          <p:cNvSpPr>
            <a:spLocks noGrp="1"/>
          </p:cNvSpPr>
          <p:nvPr>
            <p:ph type="subTitle" idx="1"/>
          </p:nvPr>
        </p:nvSpPr>
        <p:spPr/>
        <p:txBody>
          <a:bodyPr/>
          <a:lstStyle/>
          <a:p>
            <a:endParaRPr lang="en-IN"/>
          </a:p>
        </p:txBody>
      </p:sp>
      <p:sp>
        <p:nvSpPr>
          <p:cNvPr id="4" name="Footer Placeholder 3"/>
          <p:cNvSpPr>
            <a:spLocks noGrp="1"/>
          </p:cNvSpPr>
          <p:nvPr>
            <p:ph type="ftr" sz="quarter" idx="11"/>
          </p:nvPr>
        </p:nvSpPr>
        <p:spPr>
          <a:xfrm>
            <a:off x="467544" y="6416686"/>
            <a:ext cx="7304856" cy="353819"/>
          </a:xfrm>
        </p:spPr>
        <p:txBody>
          <a:bodyPr/>
          <a:lstStyle/>
          <a:p>
            <a:pPr lvl="1"/>
            <a:r>
              <a:rPr lang="en-US" sz="2200" b="1" dirty="0" smtClean="0">
                <a:solidFill>
                  <a:schemeClr val="tx1"/>
                </a:solidFill>
              </a:rPr>
              <a:t>Damage road surface due to Mechanical de-icing methods</a:t>
            </a:r>
            <a:endParaRPr lang="en-US" sz="2200" b="1" dirty="0">
              <a:solidFill>
                <a:schemeClr val="tx1"/>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12</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72008"/>
            <a:ext cx="8964488" cy="6093296"/>
          </a:xfrm>
          <a:prstGeom prst="rect">
            <a:avLst/>
          </a:prstGeom>
        </p:spPr>
      </p:pic>
    </p:spTree>
    <p:extLst>
      <p:ext uri="{BB962C8B-B14F-4D97-AF65-F5344CB8AC3E}">
        <p14:creationId xmlns:p14="http://schemas.microsoft.com/office/powerpoint/2010/main" val="16314498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38986" y="2876268"/>
            <a:ext cx="4819214" cy="724182"/>
          </a:xfrm>
        </p:spPr>
        <p:txBody>
          <a:bodyPr/>
          <a:lstStyle/>
          <a:p>
            <a:endParaRPr lang="en-IN" dirty="0"/>
          </a:p>
        </p:txBody>
      </p:sp>
      <p:sp>
        <p:nvSpPr>
          <p:cNvPr id="3" name="Subtitle 2"/>
          <p:cNvSpPr>
            <a:spLocks noGrp="1"/>
          </p:cNvSpPr>
          <p:nvPr>
            <p:ph type="subTitle" idx="1"/>
          </p:nvPr>
        </p:nvSpPr>
        <p:spPr/>
        <p:txBody>
          <a:bodyPr/>
          <a:lstStyle/>
          <a:p>
            <a:endParaRPr lang="en-IN" dirty="0"/>
          </a:p>
        </p:txBody>
      </p:sp>
      <p:sp>
        <p:nvSpPr>
          <p:cNvPr id="4" name="Footer Placeholder 3"/>
          <p:cNvSpPr>
            <a:spLocks noGrp="1"/>
          </p:cNvSpPr>
          <p:nvPr>
            <p:ph type="ftr" sz="quarter" idx="11"/>
          </p:nvPr>
        </p:nvSpPr>
        <p:spPr>
          <a:xfrm>
            <a:off x="251520" y="6220358"/>
            <a:ext cx="7776864" cy="550148"/>
          </a:xfrm>
        </p:spPr>
        <p:txBody>
          <a:bodyPr/>
          <a:lstStyle/>
          <a:p>
            <a:pPr lvl="1"/>
            <a:r>
              <a:rPr lang="en-US" sz="2150" b="1" dirty="0" smtClean="0">
                <a:solidFill>
                  <a:schemeClr val="tx1"/>
                </a:solidFill>
              </a:rPr>
              <a:t>		</a:t>
            </a:r>
            <a:r>
              <a:rPr lang="en-US" sz="2400" b="1" dirty="0" smtClean="0">
                <a:solidFill>
                  <a:schemeClr val="tx1"/>
                </a:solidFill>
              </a:rPr>
              <a:t>Manual removal of snow……a community pain</a:t>
            </a:r>
            <a:endParaRPr lang="en-US" sz="2400" b="1" dirty="0">
              <a:solidFill>
                <a:schemeClr val="tx1"/>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13</a:t>
            </a:fld>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4016" y="133587"/>
            <a:ext cx="8892480" cy="6103725"/>
          </a:xfrm>
          <a:prstGeom prst="rect">
            <a:avLst/>
          </a:prstGeom>
        </p:spPr>
      </p:pic>
    </p:spTree>
    <p:extLst>
      <p:ext uri="{BB962C8B-B14F-4D97-AF65-F5344CB8AC3E}">
        <p14:creationId xmlns:p14="http://schemas.microsoft.com/office/powerpoint/2010/main" val="36602578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lgn="l"/>
            <a:endParaRPr lang="en-US" dirty="0"/>
          </a:p>
        </p:txBody>
      </p:sp>
      <p:sp>
        <p:nvSpPr>
          <p:cNvPr id="3" name="Slide Number Placeholder 2"/>
          <p:cNvSpPr>
            <a:spLocks noGrp="1"/>
          </p:cNvSpPr>
          <p:nvPr>
            <p:ph type="sldNum" sz="quarter" idx="11"/>
          </p:nvPr>
        </p:nvSpPr>
        <p:spPr/>
        <p:txBody>
          <a:bodyPr/>
          <a:lstStyle/>
          <a:p>
            <a:fld id="{951DF91C-386B-489D-B271-582AD64591F0}" type="slidenum">
              <a:rPr lang="en-AU" smtClean="0"/>
              <a:pPr/>
              <a:t>14</a:t>
            </a:fld>
            <a:endParaRPr lang="en-AU" dirty="0"/>
          </a:p>
        </p:txBody>
      </p:sp>
      <p:sp>
        <p:nvSpPr>
          <p:cNvPr id="4" name="Title 3"/>
          <p:cNvSpPr>
            <a:spLocks noGrp="1"/>
          </p:cNvSpPr>
          <p:nvPr>
            <p:ph type="title"/>
          </p:nvPr>
        </p:nvSpPr>
        <p:spPr/>
        <p:txBody>
          <a:bodyPr/>
          <a:lstStyle/>
          <a:p>
            <a:r>
              <a:rPr lang="en-IN" dirty="0" smtClean="0"/>
              <a:t>Objective </a:t>
            </a:r>
            <a:endParaRPr lang="en-IN" dirty="0"/>
          </a:p>
        </p:txBody>
      </p:sp>
      <p:sp>
        <p:nvSpPr>
          <p:cNvPr id="5" name="Content Placeholder 4"/>
          <p:cNvSpPr>
            <a:spLocks noGrp="1"/>
          </p:cNvSpPr>
          <p:nvPr>
            <p:ph idx="1"/>
          </p:nvPr>
        </p:nvSpPr>
        <p:spPr>
          <a:xfrm>
            <a:off x="423256" y="1456113"/>
            <a:ext cx="8358793" cy="4783706"/>
          </a:xfrm>
        </p:spPr>
        <p:txBody>
          <a:bodyPr>
            <a:noAutofit/>
          </a:bodyPr>
          <a:lstStyle/>
          <a:p>
            <a:pPr marL="342900" lvl="0" indent="-342900" algn="just">
              <a:lnSpc>
                <a:spcPct val="100000"/>
              </a:lnSpc>
              <a:spcAft>
                <a:spcPts val="0"/>
              </a:spcAft>
              <a:buFont typeface="Symbol" panose="05050102010706020507" pitchFamily="18" charset="2"/>
              <a:buChar char=""/>
            </a:pPr>
            <a:r>
              <a:rPr lang="en-US" sz="2400" dirty="0"/>
              <a:t>Develop a prototype in Lab or at real site Condition.</a:t>
            </a:r>
            <a:endParaRPr lang="en-IN" sz="2400" dirty="0"/>
          </a:p>
          <a:p>
            <a:pPr marL="342900" lvl="0" indent="-342900" algn="just">
              <a:lnSpc>
                <a:spcPct val="100000"/>
              </a:lnSpc>
              <a:spcAft>
                <a:spcPts val="0"/>
              </a:spcAft>
              <a:buFont typeface="Symbol" panose="05050102010706020507" pitchFamily="18" charset="2"/>
              <a:buChar char=""/>
            </a:pPr>
            <a:r>
              <a:rPr lang="en-US" sz="2400" dirty="0"/>
              <a:t>Develop a pavement heating system electrically powered.</a:t>
            </a:r>
            <a:endParaRPr lang="en-IN" sz="2400" dirty="0"/>
          </a:p>
          <a:p>
            <a:pPr marL="342900" lvl="0" indent="-342900" algn="just">
              <a:lnSpc>
                <a:spcPct val="100000"/>
              </a:lnSpc>
              <a:spcAft>
                <a:spcPts val="0"/>
              </a:spcAft>
              <a:buFont typeface="Symbol" panose="05050102010706020507" pitchFamily="18" charset="2"/>
              <a:buChar char=""/>
            </a:pPr>
            <a:r>
              <a:rPr lang="en-US" sz="2400" dirty="0"/>
              <a:t>Study the turnaround time i.e., time taken to complete removal of snow for traffic operations.</a:t>
            </a:r>
            <a:endParaRPr lang="en-IN" sz="2400" dirty="0"/>
          </a:p>
          <a:p>
            <a:pPr marL="342900" lvl="0" indent="-342900" algn="just">
              <a:lnSpc>
                <a:spcPct val="100000"/>
              </a:lnSpc>
              <a:spcAft>
                <a:spcPts val="0"/>
              </a:spcAft>
              <a:buFont typeface="Symbol" panose="05050102010706020507" pitchFamily="18" charset="2"/>
              <a:buChar char=""/>
            </a:pPr>
            <a:r>
              <a:rPr lang="en-US" sz="2400" dirty="0"/>
              <a:t>Study the impact of heating on pavement quality or </a:t>
            </a:r>
            <a:r>
              <a:rPr lang="en-US" sz="2400" dirty="0" smtClean="0"/>
              <a:t>deterioration </a:t>
            </a:r>
            <a:r>
              <a:rPr lang="en-US" sz="2400" dirty="0"/>
              <a:t>if any.</a:t>
            </a:r>
            <a:endParaRPr lang="en-IN" sz="2400" dirty="0"/>
          </a:p>
          <a:p>
            <a:pPr marL="342900" lvl="0" indent="-342900" algn="just">
              <a:lnSpc>
                <a:spcPct val="100000"/>
              </a:lnSpc>
              <a:spcAft>
                <a:spcPts val="0"/>
              </a:spcAft>
              <a:buFont typeface="Symbol" panose="05050102010706020507" pitchFamily="18" charset="2"/>
              <a:buChar char=""/>
            </a:pPr>
            <a:r>
              <a:rPr lang="en-US" sz="2400" dirty="0"/>
              <a:t>Study any other social and economic benefits of adopting this system in a new Highway</a:t>
            </a:r>
            <a:r>
              <a:rPr lang="en-US" sz="2400" dirty="0" smtClean="0"/>
              <a:t>.</a:t>
            </a:r>
          </a:p>
          <a:p>
            <a:pPr marL="342900" lvl="0" indent="-342900" algn="just">
              <a:lnSpc>
                <a:spcPct val="100000"/>
              </a:lnSpc>
              <a:spcAft>
                <a:spcPts val="0"/>
              </a:spcAft>
              <a:buFont typeface="Symbol" panose="05050102010706020507" pitchFamily="18" charset="2"/>
              <a:buChar char=""/>
            </a:pPr>
            <a:r>
              <a:rPr lang="en-US" sz="2400" dirty="0" smtClean="0"/>
              <a:t>Determination </a:t>
            </a:r>
            <a:r>
              <a:rPr lang="en-US" sz="2400" dirty="0"/>
              <a:t>of market potential for system in small scale </a:t>
            </a:r>
            <a:r>
              <a:rPr lang="en-US" sz="2400" dirty="0" smtClean="0"/>
              <a:t>applications</a:t>
            </a:r>
          </a:p>
          <a:p>
            <a:pPr lvl="0" algn="just">
              <a:lnSpc>
                <a:spcPct val="100000"/>
              </a:lnSpc>
              <a:spcAft>
                <a:spcPts val="0"/>
              </a:spcAft>
            </a:pPr>
            <a:endParaRPr lang="en-IN" sz="2400" dirty="0"/>
          </a:p>
        </p:txBody>
      </p:sp>
      <p:pic>
        <p:nvPicPr>
          <p:cNvPr id="6" name="Picture 5" descr="D:\download.jpg"/>
          <p:cNvPicPr/>
          <p:nvPr/>
        </p:nvPicPr>
        <p:blipFill>
          <a:blip r:embed="rId2">
            <a:extLst>
              <a:ext uri="{28A0092B-C50C-407E-A947-70E740481C1C}">
                <a14:useLocalDpi xmlns:a14="http://schemas.microsoft.com/office/drawing/2010/main" val="0"/>
              </a:ext>
            </a:extLst>
          </a:blip>
          <a:srcRect/>
          <a:stretch>
            <a:fillRect/>
          </a:stretch>
        </p:blipFill>
        <p:spPr bwMode="auto">
          <a:xfrm>
            <a:off x="35496" y="-27384"/>
            <a:ext cx="1114425" cy="1236980"/>
          </a:xfrm>
          <a:prstGeom prst="rect">
            <a:avLst/>
          </a:prstGeom>
          <a:noFill/>
          <a:ln>
            <a:noFill/>
          </a:ln>
        </p:spPr>
      </p:pic>
      <p:pic>
        <p:nvPicPr>
          <p:cNvPr id="7" name="Picture 6"/>
          <p:cNvPicPr>
            <a:picLocks noChangeAspect="1"/>
          </p:cNvPicPr>
          <p:nvPr/>
        </p:nvPicPr>
        <p:blipFill>
          <a:blip r:embed="rId3"/>
          <a:stretch>
            <a:fillRect/>
          </a:stretch>
        </p:blipFill>
        <p:spPr>
          <a:xfrm>
            <a:off x="0" y="6309320"/>
            <a:ext cx="2578832" cy="576064"/>
          </a:xfrm>
          <a:prstGeom prst="rect">
            <a:avLst/>
          </a:prstGeom>
        </p:spPr>
      </p:pic>
    </p:spTree>
    <p:extLst>
      <p:ext uri="{BB962C8B-B14F-4D97-AF65-F5344CB8AC3E}">
        <p14:creationId xmlns:p14="http://schemas.microsoft.com/office/powerpoint/2010/main" val="25664067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lgn="l"/>
            <a:endParaRPr lang="en-US" dirty="0"/>
          </a:p>
        </p:txBody>
      </p:sp>
      <p:sp>
        <p:nvSpPr>
          <p:cNvPr id="3" name="Slide Number Placeholder 2"/>
          <p:cNvSpPr>
            <a:spLocks noGrp="1"/>
          </p:cNvSpPr>
          <p:nvPr>
            <p:ph type="sldNum" sz="quarter" idx="11"/>
          </p:nvPr>
        </p:nvSpPr>
        <p:spPr/>
        <p:txBody>
          <a:bodyPr/>
          <a:lstStyle/>
          <a:p>
            <a:fld id="{951DF91C-386B-489D-B271-582AD64591F0}" type="slidenum">
              <a:rPr lang="en-AU" smtClean="0"/>
              <a:pPr/>
              <a:t>15</a:t>
            </a:fld>
            <a:endParaRPr lang="en-AU" dirty="0"/>
          </a:p>
        </p:txBody>
      </p:sp>
      <p:sp>
        <p:nvSpPr>
          <p:cNvPr id="4" name="Title 3"/>
          <p:cNvSpPr>
            <a:spLocks noGrp="1"/>
          </p:cNvSpPr>
          <p:nvPr>
            <p:ph type="title"/>
          </p:nvPr>
        </p:nvSpPr>
        <p:spPr/>
        <p:txBody>
          <a:bodyPr/>
          <a:lstStyle/>
          <a:p>
            <a:r>
              <a:rPr lang="en-IN" dirty="0" smtClean="0"/>
              <a:t>Literature &amp; </a:t>
            </a:r>
            <a:r>
              <a:rPr lang="en-IN" dirty="0"/>
              <a:t>C</a:t>
            </a:r>
            <a:r>
              <a:rPr lang="en-IN" dirty="0" smtClean="0"/>
              <a:t>ase </a:t>
            </a:r>
            <a:r>
              <a:rPr lang="en-IN" dirty="0"/>
              <a:t>S</a:t>
            </a:r>
            <a:r>
              <a:rPr lang="en-IN" dirty="0" smtClean="0"/>
              <a:t>tudy review</a:t>
            </a:r>
            <a:endParaRPr lang="en-IN" dirty="0"/>
          </a:p>
        </p:txBody>
      </p:sp>
      <p:sp>
        <p:nvSpPr>
          <p:cNvPr id="5" name="Content Placeholder 4"/>
          <p:cNvSpPr>
            <a:spLocks noGrp="1"/>
          </p:cNvSpPr>
          <p:nvPr>
            <p:ph idx="1"/>
          </p:nvPr>
        </p:nvSpPr>
        <p:spPr>
          <a:xfrm>
            <a:off x="423256" y="1456112"/>
            <a:ext cx="8358793" cy="4709191"/>
          </a:xfrm>
        </p:spPr>
        <p:txBody>
          <a:bodyPr/>
          <a:lstStyle/>
          <a:p>
            <a:r>
              <a:rPr lang="en-US" sz="2800" i="1" dirty="0"/>
              <a:t>Financial Impacts of Snow Removal </a:t>
            </a:r>
            <a:endParaRPr lang="en-IN" sz="2800" dirty="0"/>
          </a:p>
          <a:p>
            <a:pPr marL="457200" indent="-457200">
              <a:buFont typeface="Wingdings" panose="05000000000000000000" pitchFamily="2" charset="2"/>
              <a:buChar char="§"/>
            </a:pPr>
            <a:r>
              <a:rPr lang="en-IN" sz="2000" dirty="0" smtClean="0"/>
              <a:t>Health impact on person manually removing snow has  been studied.</a:t>
            </a:r>
          </a:p>
          <a:p>
            <a:pPr marL="457200" indent="-457200">
              <a:buFont typeface="Wingdings" panose="05000000000000000000" pitchFamily="2" charset="2"/>
              <a:buChar char="§"/>
            </a:pPr>
            <a:r>
              <a:rPr lang="en-IN" sz="2000" dirty="0" smtClean="0"/>
              <a:t>Such study has been mostly done by American and European Institutes</a:t>
            </a:r>
          </a:p>
          <a:p>
            <a:pPr marL="457200" indent="-457200">
              <a:buFont typeface="Wingdings" panose="05000000000000000000" pitchFamily="2" charset="2"/>
              <a:buChar char="§"/>
            </a:pPr>
            <a:r>
              <a:rPr lang="en-IN" sz="2000" dirty="0" smtClean="0"/>
              <a:t>Comparison has been made with conventional </a:t>
            </a:r>
            <a:r>
              <a:rPr lang="en-IN" sz="2000" dirty="0" err="1" smtClean="0"/>
              <a:t>Deicing</a:t>
            </a:r>
            <a:r>
              <a:rPr lang="en-IN" sz="2000" dirty="0" smtClean="0"/>
              <a:t> system of using Salts and Mechanical system along with manual </a:t>
            </a:r>
            <a:r>
              <a:rPr lang="en-IN" sz="2000" dirty="0" smtClean="0"/>
              <a:t>removal</a:t>
            </a:r>
          </a:p>
          <a:p>
            <a:pPr marL="457200" indent="-457200">
              <a:buFont typeface="Wingdings" panose="05000000000000000000" pitchFamily="2" charset="2"/>
              <a:buChar char="§"/>
            </a:pPr>
            <a:endParaRPr lang="en-IN" sz="2000" dirty="0" smtClean="0"/>
          </a:p>
          <a:p>
            <a:r>
              <a:rPr lang="en-US" sz="2800" i="1" dirty="0"/>
              <a:t>Hazards of Snow and Ice Accumulation </a:t>
            </a:r>
            <a:endParaRPr lang="en-IN" sz="2800" dirty="0"/>
          </a:p>
          <a:p>
            <a:pPr marL="342900" indent="-342900">
              <a:buFont typeface="Wingdings" panose="05000000000000000000" pitchFamily="2" charset="2"/>
              <a:buChar char="§"/>
            </a:pPr>
            <a:r>
              <a:rPr lang="en-IN" sz="2000" dirty="0" smtClean="0"/>
              <a:t>Accumulation of snow is hazardous for traffic on Highway, more so on Bridges and Entry-Exit of Tunnels</a:t>
            </a:r>
          </a:p>
          <a:p>
            <a:pPr marL="342900" indent="-342900">
              <a:buFont typeface="Wingdings" panose="05000000000000000000" pitchFamily="2" charset="2"/>
              <a:buChar char="§"/>
            </a:pPr>
            <a:r>
              <a:rPr lang="en-US" sz="2000" dirty="0" smtClean="0"/>
              <a:t>The </a:t>
            </a:r>
            <a:r>
              <a:rPr lang="en-US" sz="2000" dirty="0"/>
              <a:t>accumulation of </a:t>
            </a:r>
            <a:r>
              <a:rPr lang="en-US" sz="2000" dirty="0" smtClean="0"/>
              <a:t>snow </a:t>
            </a:r>
            <a:r>
              <a:rPr lang="en-US" sz="2000" dirty="0"/>
              <a:t>and ice can pose physical hazards to home residents. </a:t>
            </a:r>
          </a:p>
          <a:p>
            <a:pPr marL="342900" indent="-342900">
              <a:buFont typeface="Wingdings" panose="05000000000000000000" pitchFamily="2" charset="2"/>
              <a:buChar char="§"/>
            </a:pPr>
            <a:endParaRPr lang="en-IN" sz="2000" dirty="0"/>
          </a:p>
        </p:txBody>
      </p:sp>
      <p:pic>
        <p:nvPicPr>
          <p:cNvPr id="7" name="Picture 6" descr="D:\download.jpg"/>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114425" cy="1236980"/>
          </a:xfrm>
          <a:prstGeom prst="rect">
            <a:avLst/>
          </a:prstGeom>
          <a:noFill/>
          <a:ln>
            <a:noFill/>
          </a:ln>
        </p:spPr>
      </p:pic>
      <p:pic>
        <p:nvPicPr>
          <p:cNvPr id="8" name="Picture 7"/>
          <p:cNvPicPr>
            <a:picLocks noChangeAspect="1"/>
          </p:cNvPicPr>
          <p:nvPr/>
        </p:nvPicPr>
        <p:blipFill>
          <a:blip r:embed="rId3"/>
          <a:stretch>
            <a:fillRect/>
          </a:stretch>
        </p:blipFill>
        <p:spPr>
          <a:xfrm>
            <a:off x="0" y="6309320"/>
            <a:ext cx="2578832" cy="576064"/>
          </a:xfrm>
          <a:prstGeom prst="rect">
            <a:avLst/>
          </a:prstGeom>
        </p:spPr>
      </p:pic>
    </p:spTree>
    <p:extLst>
      <p:ext uri="{BB962C8B-B14F-4D97-AF65-F5344CB8AC3E}">
        <p14:creationId xmlns:p14="http://schemas.microsoft.com/office/powerpoint/2010/main" val="3813083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lgn="l"/>
            <a:endParaRPr lang="en-US" dirty="0"/>
          </a:p>
        </p:txBody>
      </p:sp>
      <p:sp>
        <p:nvSpPr>
          <p:cNvPr id="3" name="Slide Number Placeholder 2"/>
          <p:cNvSpPr>
            <a:spLocks noGrp="1"/>
          </p:cNvSpPr>
          <p:nvPr>
            <p:ph type="sldNum" sz="quarter" idx="11"/>
          </p:nvPr>
        </p:nvSpPr>
        <p:spPr/>
        <p:txBody>
          <a:bodyPr/>
          <a:lstStyle/>
          <a:p>
            <a:fld id="{951DF91C-386B-489D-B271-582AD64591F0}" type="slidenum">
              <a:rPr lang="en-AU" smtClean="0"/>
              <a:pPr/>
              <a:t>16</a:t>
            </a:fld>
            <a:endParaRPr lang="en-AU" dirty="0"/>
          </a:p>
        </p:txBody>
      </p:sp>
      <p:sp>
        <p:nvSpPr>
          <p:cNvPr id="4" name="Title 3"/>
          <p:cNvSpPr>
            <a:spLocks noGrp="1"/>
          </p:cNvSpPr>
          <p:nvPr>
            <p:ph type="title"/>
          </p:nvPr>
        </p:nvSpPr>
        <p:spPr/>
        <p:txBody>
          <a:bodyPr/>
          <a:lstStyle/>
          <a:p>
            <a:r>
              <a:rPr lang="en-IN" dirty="0" smtClean="0"/>
              <a:t>Literature &amp; Case Study review</a:t>
            </a:r>
            <a:endParaRPr lang="en-IN" dirty="0"/>
          </a:p>
        </p:txBody>
      </p:sp>
      <p:sp>
        <p:nvSpPr>
          <p:cNvPr id="5" name="Content Placeholder 4"/>
          <p:cNvSpPr>
            <a:spLocks noGrp="1"/>
          </p:cNvSpPr>
          <p:nvPr>
            <p:ph idx="1"/>
          </p:nvPr>
        </p:nvSpPr>
        <p:spPr>
          <a:xfrm>
            <a:off x="423256" y="1456113"/>
            <a:ext cx="8358793" cy="5030084"/>
          </a:xfrm>
        </p:spPr>
        <p:txBody>
          <a:bodyPr>
            <a:normAutofit fontScale="92500" lnSpcReduction="20000"/>
          </a:bodyPr>
          <a:lstStyle/>
          <a:p>
            <a:r>
              <a:rPr lang="en-US" i="1" dirty="0"/>
              <a:t>Current Snow Removal Methods </a:t>
            </a:r>
            <a:endParaRPr lang="en-IN" dirty="0"/>
          </a:p>
          <a:p>
            <a:r>
              <a:rPr lang="en-US" dirty="0"/>
              <a:t>Deicing Chemicals </a:t>
            </a:r>
            <a:endParaRPr lang="en-US" dirty="0" smtClean="0"/>
          </a:p>
          <a:p>
            <a:pPr marL="457200" indent="-457200">
              <a:lnSpc>
                <a:spcPct val="110000"/>
              </a:lnSpc>
              <a:buFont typeface="Wingdings" panose="05000000000000000000" pitchFamily="2" charset="2"/>
              <a:buChar char="§"/>
            </a:pPr>
            <a:r>
              <a:rPr lang="en-US" sz="2200" dirty="0"/>
              <a:t>The </a:t>
            </a:r>
            <a:r>
              <a:rPr lang="en-US" sz="2200" dirty="0"/>
              <a:t>popularity of salts, especially sodium chloride (</a:t>
            </a:r>
            <a:r>
              <a:rPr lang="en-US" sz="2200" dirty="0" err="1"/>
              <a:t>NaCl</a:t>
            </a:r>
            <a:r>
              <a:rPr lang="en-US" sz="2200" dirty="0"/>
              <a:t>), for </a:t>
            </a:r>
            <a:r>
              <a:rPr lang="en-US" sz="2200" dirty="0"/>
              <a:t>deicing </a:t>
            </a:r>
            <a:r>
              <a:rPr lang="en-US" sz="2200" dirty="0"/>
              <a:t>highways, bridge decks, and pavements is largely due to  </a:t>
            </a:r>
            <a:r>
              <a:rPr lang="en-US" sz="2200" dirty="0"/>
              <a:t>their </a:t>
            </a:r>
            <a:r>
              <a:rPr lang="en-US" sz="2200" dirty="0"/>
              <a:t>low costs</a:t>
            </a:r>
            <a:r>
              <a:rPr lang="en-US" sz="2200" dirty="0"/>
              <a:t>.</a:t>
            </a:r>
          </a:p>
          <a:p>
            <a:pPr marL="457200" indent="-457200">
              <a:lnSpc>
                <a:spcPct val="110000"/>
              </a:lnSpc>
              <a:buFont typeface="Wingdings" panose="05000000000000000000" pitchFamily="2" charset="2"/>
              <a:buChar char="§"/>
            </a:pPr>
            <a:r>
              <a:rPr lang="en-US" sz="2200" dirty="0"/>
              <a:t>Chloride </a:t>
            </a:r>
            <a:r>
              <a:rPr lang="en-US" sz="2200" dirty="0"/>
              <a:t>salts pose a risk of chloride toxicity to plants and promote the corrosion of steel, particularly steel reinforcement in </a:t>
            </a:r>
            <a:r>
              <a:rPr lang="en-US" sz="2200" dirty="0"/>
              <a:t>concrete</a:t>
            </a:r>
            <a:endParaRPr lang="en-IN" sz="2200" dirty="0"/>
          </a:p>
          <a:p>
            <a:r>
              <a:rPr lang="en-US" sz="2200" dirty="0"/>
              <a:t> </a:t>
            </a:r>
            <a:r>
              <a:rPr lang="en-US" dirty="0"/>
              <a:t>Conductive Self-Heating Materials </a:t>
            </a:r>
          </a:p>
          <a:p>
            <a:pPr marL="457200" indent="-457200">
              <a:lnSpc>
                <a:spcPct val="110000"/>
              </a:lnSpc>
              <a:buFont typeface="Wingdings" panose="05000000000000000000" pitchFamily="2" charset="2"/>
              <a:buChar char="§"/>
            </a:pPr>
            <a:r>
              <a:rPr lang="en-US" sz="2200" dirty="0"/>
              <a:t>Conductive polymers are electrically conductive organic chemical compounds with valence electrons that can be delocalized. </a:t>
            </a:r>
            <a:endParaRPr lang="en-US" sz="2200" dirty="0"/>
          </a:p>
          <a:p>
            <a:pPr marL="457200" indent="-457200">
              <a:lnSpc>
                <a:spcPct val="110000"/>
              </a:lnSpc>
              <a:buFont typeface="Wingdings" panose="05000000000000000000" pitchFamily="2" charset="2"/>
              <a:buChar char="§"/>
            </a:pPr>
            <a:r>
              <a:rPr lang="en-US" sz="2200" dirty="0"/>
              <a:t>P</a:t>
            </a:r>
            <a:r>
              <a:rPr lang="en-US" sz="2200" dirty="0"/>
              <a:t>ractical </a:t>
            </a:r>
            <a:r>
              <a:rPr lang="en-US" sz="2200" dirty="0"/>
              <a:t>applications have been limited to date because polymer stability and processing techniques need to be improved before these materials can be used reliably in products. </a:t>
            </a:r>
            <a:endParaRPr lang="en-US" sz="2200" dirty="0"/>
          </a:p>
          <a:p>
            <a:pPr algn="just"/>
            <a:r>
              <a:rPr lang="en-US" sz="2400" i="1" dirty="0" smtClean="0"/>
              <a:t>Geothermal </a:t>
            </a:r>
            <a:r>
              <a:rPr lang="en-US" sz="2400" i="1" dirty="0"/>
              <a:t>Heating </a:t>
            </a:r>
            <a:endParaRPr lang="en-IN" sz="2400" dirty="0"/>
          </a:p>
          <a:p>
            <a:pPr algn="just"/>
            <a:r>
              <a:rPr lang="en-IN" sz="2400" i="1" dirty="0"/>
              <a:t>Electrical Heating </a:t>
            </a:r>
            <a:endParaRPr lang="en-IN" sz="2400" dirty="0"/>
          </a:p>
        </p:txBody>
      </p:sp>
      <p:pic>
        <p:nvPicPr>
          <p:cNvPr id="6" name="Picture 5" descr="D:\download.jpg"/>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114425" cy="1236980"/>
          </a:xfrm>
          <a:prstGeom prst="rect">
            <a:avLst/>
          </a:prstGeom>
          <a:noFill/>
          <a:ln>
            <a:noFill/>
          </a:ln>
        </p:spPr>
      </p:pic>
      <p:pic>
        <p:nvPicPr>
          <p:cNvPr id="7" name="Picture 6"/>
          <p:cNvPicPr>
            <a:picLocks noChangeAspect="1"/>
          </p:cNvPicPr>
          <p:nvPr/>
        </p:nvPicPr>
        <p:blipFill>
          <a:blip r:embed="rId3"/>
          <a:stretch>
            <a:fillRect/>
          </a:stretch>
        </p:blipFill>
        <p:spPr>
          <a:xfrm>
            <a:off x="0" y="6309320"/>
            <a:ext cx="2578832" cy="576064"/>
          </a:xfrm>
          <a:prstGeom prst="rect">
            <a:avLst/>
          </a:prstGeom>
        </p:spPr>
      </p:pic>
    </p:spTree>
    <p:extLst>
      <p:ext uri="{BB962C8B-B14F-4D97-AF65-F5344CB8AC3E}">
        <p14:creationId xmlns:p14="http://schemas.microsoft.com/office/powerpoint/2010/main" val="5231938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lgn="l"/>
            <a:endParaRPr lang="en-US" dirty="0"/>
          </a:p>
        </p:txBody>
      </p:sp>
      <p:sp>
        <p:nvSpPr>
          <p:cNvPr id="3" name="Slide Number Placeholder 2"/>
          <p:cNvSpPr>
            <a:spLocks noGrp="1"/>
          </p:cNvSpPr>
          <p:nvPr>
            <p:ph type="sldNum" sz="quarter" idx="11"/>
          </p:nvPr>
        </p:nvSpPr>
        <p:spPr/>
        <p:txBody>
          <a:bodyPr/>
          <a:lstStyle/>
          <a:p>
            <a:fld id="{951DF91C-386B-489D-B271-582AD64591F0}" type="slidenum">
              <a:rPr lang="en-AU" smtClean="0"/>
              <a:pPr/>
              <a:t>17</a:t>
            </a:fld>
            <a:endParaRPr lang="en-AU" dirty="0"/>
          </a:p>
        </p:txBody>
      </p:sp>
      <p:sp>
        <p:nvSpPr>
          <p:cNvPr id="4" name="Title 3"/>
          <p:cNvSpPr>
            <a:spLocks noGrp="1"/>
          </p:cNvSpPr>
          <p:nvPr>
            <p:ph type="title"/>
          </p:nvPr>
        </p:nvSpPr>
        <p:spPr/>
        <p:txBody>
          <a:bodyPr/>
          <a:lstStyle/>
          <a:p>
            <a:r>
              <a:rPr lang="en-IN" dirty="0" smtClean="0"/>
              <a:t>Literature &amp; Case Study </a:t>
            </a:r>
            <a:r>
              <a:rPr lang="en-IN" dirty="0"/>
              <a:t>review</a:t>
            </a:r>
          </a:p>
        </p:txBody>
      </p:sp>
      <p:sp>
        <p:nvSpPr>
          <p:cNvPr id="5" name="Content Placeholder 4"/>
          <p:cNvSpPr>
            <a:spLocks noGrp="1"/>
          </p:cNvSpPr>
          <p:nvPr>
            <p:ph idx="1"/>
          </p:nvPr>
        </p:nvSpPr>
        <p:spPr>
          <a:xfrm>
            <a:off x="423256" y="1268760"/>
            <a:ext cx="8358793" cy="5244882"/>
          </a:xfrm>
        </p:spPr>
        <p:txBody>
          <a:bodyPr>
            <a:normAutofit/>
          </a:bodyPr>
          <a:lstStyle/>
          <a:p>
            <a:pPr marL="342900" indent="-342900" algn="just">
              <a:buFont typeface="Wingdings" panose="05000000000000000000" pitchFamily="2" charset="2"/>
              <a:buChar char="§"/>
            </a:pPr>
            <a:r>
              <a:rPr lang="en-US" sz="2800" i="1" dirty="0"/>
              <a:t>Geothermal Heating </a:t>
            </a:r>
          </a:p>
          <a:p>
            <a:pPr marL="514350" indent="-514350" algn="just">
              <a:buFont typeface="+mj-lt"/>
              <a:buAutoNum type="alphaLcParenR"/>
            </a:pPr>
            <a:r>
              <a:rPr lang="en-US" sz="2000" dirty="0"/>
              <a:t>S</a:t>
            </a:r>
            <a:r>
              <a:rPr lang="en-US" sz="2000" dirty="0" smtClean="0"/>
              <a:t>ystem </a:t>
            </a:r>
            <a:r>
              <a:rPr lang="en-US" sz="2000" dirty="0"/>
              <a:t>utilizing underground galvanized steel pipes to pass a </a:t>
            </a:r>
            <a:r>
              <a:rPr lang="en-US" sz="2000" dirty="0" err="1"/>
              <a:t>geothermally</a:t>
            </a:r>
            <a:r>
              <a:rPr lang="en-US" sz="2000" dirty="0"/>
              <a:t> heated fluid, such as water or antifreeze solutions, through the pavement to increase the surface temperature and melt snow. </a:t>
            </a:r>
            <a:endParaRPr lang="en-US" sz="2000" dirty="0" smtClean="0"/>
          </a:p>
          <a:p>
            <a:pPr marL="514350" indent="-514350" algn="just">
              <a:buFont typeface="+mj-lt"/>
              <a:buAutoNum type="alphaLcParenR"/>
            </a:pPr>
            <a:r>
              <a:rPr lang="en-US" sz="2000" dirty="0"/>
              <a:t>Installation costs for </a:t>
            </a:r>
            <a:r>
              <a:rPr lang="en-US" sz="2000" dirty="0" smtClean="0"/>
              <a:t>underground </a:t>
            </a:r>
            <a:r>
              <a:rPr lang="en-US" sz="2000" dirty="0"/>
              <a:t>geothermal systems </a:t>
            </a:r>
            <a:r>
              <a:rPr lang="en-US" sz="2000" dirty="0" smtClean="0"/>
              <a:t>is very high and still under development. Cost of maintenance is also high.</a:t>
            </a:r>
            <a:endParaRPr lang="en-IN" sz="2000" dirty="0"/>
          </a:p>
          <a:p>
            <a:pPr marL="342900" indent="-342900" algn="just">
              <a:buFont typeface="Wingdings" panose="05000000000000000000" pitchFamily="2" charset="2"/>
              <a:buChar char="§"/>
            </a:pPr>
            <a:r>
              <a:rPr lang="en-IN" sz="2800" i="1" dirty="0"/>
              <a:t>Electrical Heating </a:t>
            </a:r>
          </a:p>
          <a:p>
            <a:pPr marL="457200" indent="-457200" algn="just">
              <a:buFont typeface="+mj-lt"/>
              <a:buAutoNum type="alphaLcParenR"/>
            </a:pPr>
            <a:r>
              <a:rPr lang="en-IN" sz="2000" dirty="0" err="1"/>
              <a:t>Analyzing</a:t>
            </a:r>
            <a:r>
              <a:rPr lang="en-IN" sz="2000" dirty="0"/>
              <a:t> snowfall probability, road surface temperature, atmospheric </a:t>
            </a:r>
            <a:r>
              <a:rPr lang="en-IN" sz="2000" dirty="0" smtClean="0"/>
              <a:t>temperature, </a:t>
            </a:r>
            <a:r>
              <a:rPr lang="en-IN" sz="2000" dirty="0"/>
              <a:t>this </a:t>
            </a:r>
            <a:r>
              <a:rPr lang="en-IN" sz="2000" dirty="0" smtClean="0"/>
              <a:t>system </a:t>
            </a:r>
            <a:r>
              <a:rPr lang="en-IN" sz="2000" dirty="0"/>
              <a:t>allowed for the adjustment of surface preheating temperature and the energy output sent to the embedded heating </a:t>
            </a:r>
            <a:r>
              <a:rPr lang="en-IN" sz="2000" dirty="0" smtClean="0"/>
              <a:t>wires through sensor installed at site. </a:t>
            </a:r>
          </a:p>
          <a:p>
            <a:pPr marL="457200" indent="-457200" algn="just">
              <a:buFont typeface="+mj-lt"/>
              <a:buAutoNum type="alphaLcParenR"/>
            </a:pPr>
            <a:r>
              <a:rPr lang="en-IN" sz="2000" dirty="0"/>
              <a:t>This method utilizes existing Electrical heating system with some modification for its installation by </a:t>
            </a:r>
            <a:r>
              <a:rPr lang="en-IN" sz="2000" dirty="0" smtClean="0"/>
              <a:t>embedment </a:t>
            </a:r>
            <a:r>
              <a:rPr lang="en-IN" sz="2000" dirty="0"/>
              <a:t>under Bitumen Pavement.</a:t>
            </a:r>
          </a:p>
          <a:p>
            <a:endParaRPr lang="en-IN" dirty="0"/>
          </a:p>
        </p:txBody>
      </p:sp>
      <p:pic>
        <p:nvPicPr>
          <p:cNvPr id="6" name="Picture 5" descr="D:\download.jpg"/>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114425" cy="1236980"/>
          </a:xfrm>
          <a:prstGeom prst="rect">
            <a:avLst/>
          </a:prstGeom>
          <a:noFill/>
          <a:ln>
            <a:noFill/>
          </a:ln>
        </p:spPr>
      </p:pic>
      <p:pic>
        <p:nvPicPr>
          <p:cNvPr id="7" name="Picture 6"/>
          <p:cNvPicPr>
            <a:picLocks noChangeAspect="1"/>
          </p:cNvPicPr>
          <p:nvPr/>
        </p:nvPicPr>
        <p:blipFill>
          <a:blip r:embed="rId3"/>
          <a:stretch>
            <a:fillRect/>
          </a:stretch>
        </p:blipFill>
        <p:spPr>
          <a:xfrm>
            <a:off x="0" y="6309320"/>
            <a:ext cx="2578832" cy="576064"/>
          </a:xfrm>
          <a:prstGeom prst="rect">
            <a:avLst/>
          </a:prstGeom>
        </p:spPr>
      </p:pic>
    </p:spTree>
    <p:extLst>
      <p:ext uri="{BB962C8B-B14F-4D97-AF65-F5344CB8AC3E}">
        <p14:creationId xmlns:p14="http://schemas.microsoft.com/office/powerpoint/2010/main" val="15144957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lgn="l"/>
            <a:endParaRPr lang="en-US" dirty="0"/>
          </a:p>
        </p:txBody>
      </p:sp>
      <p:sp>
        <p:nvSpPr>
          <p:cNvPr id="3" name="Slide Number Placeholder 2"/>
          <p:cNvSpPr>
            <a:spLocks noGrp="1"/>
          </p:cNvSpPr>
          <p:nvPr>
            <p:ph type="sldNum" sz="quarter" idx="11"/>
          </p:nvPr>
        </p:nvSpPr>
        <p:spPr/>
        <p:txBody>
          <a:bodyPr/>
          <a:lstStyle/>
          <a:p>
            <a:fld id="{951DF91C-386B-489D-B271-582AD64591F0}" type="slidenum">
              <a:rPr lang="en-AU" smtClean="0"/>
              <a:pPr/>
              <a:t>18</a:t>
            </a:fld>
            <a:endParaRPr lang="en-AU" dirty="0"/>
          </a:p>
        </p:txBody>
      </p:sp>
      <p:sp>
        <p:nvSpPr>
          <p:cNvPr id="4" name="Title 3"/>
          <p:cNvSpPr>
            <a:spLocks noGrp="1"/>
          </p:cNvSpPr>
          <p:nvPr>
            <p:ph type="title"/>
          </p:nvPr>
        </p:nvSpPr>
        <p:spPr/>
        <p:txBody>
          <a:bodyPr/>
          <a:lstStyle/>
          <a:p>
            <a:r>
              <a:rPr lang="en-IN" dirty="0" smtClean="0"/>
              <a:t>Literature &amp; </a:t>
            </a:r>
            <a:r>
              <a:rPr lang="en-IN" dirty="0"/>
              <a:t>C</a:t>
            </a:r>
            <a:r>
              <a:rPr lang="en-IN" dirty="0" smtClean="0"/>
              <a:t>ase </a:t>
            </a:r>
            <a:r>
              <a:rPr lang="en-IN" dirty="0"/>
              <a:t>S</a:t>
            </a:r>
            <a:r>
              <a:rPr lang="en-IN" dirty="0" smtClean="0"/>
              <a:t>tudy </a:t>
            </a:r>
            <a:r>
              <a:rPr lang="en-IN" dirty="0"/>
              <a:t>review</a:t>
            </a:r>
          </a:p>
        </p:txBody>
      </p:sp>
      <p:sp>
        <p:nvSpPr>
          <p:cNvPr id="5" name="Content Placeholder 4"/>
          <p:cNvSpPr>
            <a:spLocks noGrp="1"/>
          </p:cNvSpPr>
          <p:nvPr>
            <p:ph idx="1"/>
          </p:nvPr>
        </p:nvSpPr>
        <p:spPr/>
        <p:txBody>
          <a:bodyPr/>
          <a:lstStyle/>
          <a:p>
            <a:pPr algn="just"/>
            <a:r>
              <a:rPr lang="en-IN" i="1" dirty="0"/>
              <a:t>Safety Concerns </a:t>
            </a:r>
            <a:endParaRPr lang="en-IN" dirty="0"/>
          </a:p>
          <a:p>
            <a:pPr marL="457200" indent="-457200" algn="just">
              <a:buFont typeface="+mj-lt"/>
              <a:buAutoNum type="alphaLcParenR"/>
            </a:pPr>
            <a:r>
              <a:rPr lang="en-IN" sz="2200" dirty="0"/>
              <a:t>Electrical heating of pavement systems introduces the potential for electric shock to pedestrians and vehicle occupants. This potential will be a function primarily of the system voltage and current </a:t>
            </a:r>
            <a:r>
              <a:rPr lang="en-IN" sz="2200" dirty="0" smtClean="0"/>
              <a:t>capacity</a:t>
            </a:r>
          </a:p>
          <a:p>
            <a:pPr marL="457200" indent="-457200" algn="just">
              <a:buFont typeface="+mj-lt"/>
              <a:buAutoNum type="alphaLcParenR"/>
            </a:pPr>
            <a:r>
              <a:rPr lang="en-IN" sz="2200" dirty="0"/>
              <a:t>As noted by the safety </a:t>
            </a:r>
            <a:r>
              <a:rPr lang="en-IN" sz="2200" dirty="0" smtClean="0"/>
              <a:t>guidelines (OSHA), </a:t>
            </a:r>
            <a:r>
              <a:rPr lang="en-IN" sz="2200" dirty="0"/>
              <a:t>an electric snow melting system can operate safely up to a conservative </a:t>
            </a:r>
            <a:r>
              <a:rPr lang="en-IN" sz="2200" dirty="0" smtClean="0"/>
              <a:t>50V Peak </a:t>
            </a:r>
            <a:r>
              <a:rPr lang="en-IN" sz="2200" dirty="0"/>
              <a:t>alternating current without any precautions to limit accidental exposure to the user.</a:t>
            </a:r>
          </a:p>
          <a:p>
            <a:pPr marL="457200" indent="-457200" algn="just">
              <a:buFont typeface="+mj-lt"/>
              <a:buAutoNum type="alphaLcParenR"/>
            </a:pPr>
            <a:endParaRPr lang="en-IN" sz="2400" b="0" dirty="0"/>
          </a:p>
          <a:p>
            <a:endParaRPr lang="en-IN" sz="2000" dirty="0"/>
          </a:p>
        </p:txBody>
      </p:sp>
      <p:pic>
        <p:nvPicPr>
          <p:cNvPr id="6" name="Picture 5" descr="D:\download.jpg"/>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114425" cy="1236980"/>
          </a:xfrm>
          <a:prstGeom prst="rect">
            <a:avLst/>
          </a:prstGeom>
          <a:noFill/>
          <a:ln>
            <a:noFill/>
          </a:ln>
        </p:spPr>
      </p:pic>
      <p:pic>
        <p:nvPicPr>
          <p:cNvPr id="7" name="Picture 6"/>
          <p:cNvPicPr>
            <a:picLocks noChangeAspect="1"/>
          </p:cNvPicPr>
          <p:nvPr/>
        </p:nvPicPr>
        <p:blipFill>
          <a:blip r:embed="rId3"/>
          <a:stretch>
            <a:fillRect/>
          </a:stretch>
        </p:blipFill>
        <p:spPr>
          <a:xfrm>
            <a:off x="0" y="6309320"/>
            <a:ext cx="2578832" cy="576064"/>
          </a:xfrm>
          <a:prstGeom prst="rect">
            <a:avLst/>
          </a:prstGeom>
        </p:spPr>
      </p:pic>
    </p:spTree>
    <p:extLst>
      <p:ext uri="{BB962C8B-B14F-4D97-AF65-F5344CB8AC3E}">
        <p14:creationId xmlns:p14="http://schemas.microsoft.com/office/powerpoint/2010/main" val="38112092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xmlns="" id="{982C161B-6D7D-4B16-9A72-7E504638B60A}"/>
              </a:ext>
            </a:extLst>
          </p:cNvPr>
          <p:cNvSpPr>
            <a:spLocks noGrp="1"/>
          </p:cNvSpPr>
          <p:nvPr>
            <p:ph type="ftr" sz="quarter" idx="10"/>
          </p:nvPr>
        </p:nvSpPr>
        <p:spPr/>
        <p:txBody>
          <a:bodyPr/>
          <a:lstStyle/>
          <a:p>
            <a:pPr algn="l"/>
            <a:endParaRPr lang="en-US" dirty="0"/>
          </a:p>
        </p:txBody>
      </p:sp>
      <p:sp>
        <p:nvSpPr>
          <p:cNvPr id="3" name="Slide Number Placeholder 2">
            <a:extLst>
              <a:ext uri="{FF2B5EF4-FFF2-40B4-BE49-F238E27FC236}">
                <a16:creationId xmlns:a16="http://schemas.microsoft.com/office/drawing/2014/main" xmlns="" id="{7421D325-0D58-4873-A39F-4E03B1CF78C1}"/>
              </a:ext>
            </a:extLst>
          </p:cNvPr>
          <p:cNvSpPr>
            <a:spLocks noGrp="1"/>
          </p:cNvSpPr>
          <p:nvPr>
            <p:ph type="sldNum" sz="quarter" idx="11"/>
          </p:nvPr>
        </p:nvSpPr>
        <p:spPr/>
        <p:txBody>
          <a:bodyPr/>
          <a:lstStyle/>
          <a:p>
            <a:fld id="{951DF91C-386B-489D-B271-582AD64591F0}" type="slidenum">
              <a:rPr lang="en-AU" smtClean="0"/>
              <a:pPr/>
              <a:t>19</a:t>
            </a:fld>
            <a:endParaRPr lang="en-AU" dirty="0"/>
          </a:p>
        </p:txBody>
      </p:sp>
      <p:sp>
        <p:nvSpPr>
          <p:cNvPr id="6" name="Title 3">
            <a:extLst>
              <a:ext uri="{FF2B5EF4-FFF2-40B4-BE49-F238E27FC236}">
                <a16:creationId xmlns:a16="http://schemas.microsoft.com/office/drawing/2014/main" xmlns="" id="{AF10C287-F1BA-404D-86DF-69D53C832083}"/>
              </a:ext>
            </a:extLst>
          </p:cNvPr>
          <p:cNvSpPr txBox="1">
            <a:spLocks/>
          </p:cNvSpPr>
          <p:nvPr/>
        </p:nvSpPr>
        <p:spPr>
          <a:xfrm>
            <a:off x="3562349" y="381000"/>
            <a:ext cx="5372101" cy="762000"/>
          </a:xfrm>
          <a:prstGeom prst="rect">
            <a:avLst/>
          </a:prstGeom>
        </p:spPr>
        <p:txBody>
          <a:bodyPr vert="horz" lIns="91440" tIns="45720" rIns="91440" bIns="45720" rtlCol="0" anchor="ctr">
            <a:normAutofit/>
          </a:bodyPr>
          <a:lstStyle>
            <a:lvl1pPr algn="r" defTabSz="914400" rtl="0" eaLnBrk="1" latinLnBrk="0" hangingPunct="1">
              <a:lnSpc>
                <a:spcPct val="90000"/>
              </a:lnSpc>
              <a:spcBef>
                <a:spcPct val="0"/>
              </a:spcBef>
              <a:buNone/>
              <a:defRPr sz="3000" b="0" i="0" kern="1200">
                <a:solidFill>
                  <a:schemeClr val="tx1"/>
                </a:solidFill>
                <a:latin typeface="Calibri Bold" panose="020F0702030404030204" pitchFamily="34" charset="0"/>
                <a:ea typeface="+mj-ea"/>
                <a:cs typeface="+mj-cs"/>
              </a:defRPr>
            </a:lvl1pPr>
          </a:lstStyle>
          <a:p>
            <a:r>
              <a:rPr lang="en-IN" dirty="0" smtClean="0"/>
              <a:t>Methods of Snow Melting</a:t>
            </a:r>
            <a:endParaRPr lang="en-IN"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43608" y="1236981"/>
            <a:ext cx="6904948" cy="5000332"/>
          </a:xfrm>
          <a:ln>
            <a:solidFill>
              <a:srgbClr val="000000"/>
            </a:solidFill>
          </a:ln>
        </p:spPr>
      </p:pic>
      <p:pic>
        <p:nvPicPr>
          <p:cNvPr id="7" name="Picture 6" descr="D:\download.jpg"/>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114425" cy="1236980"/>
          </a:xfrm>
          <a:prstGeom prst="rect">
            <a:avLst/>
          </a:prstGeom>
          <a:noFill/>
          <a:ln>
            <a:noFill/>
          </a:ln>
        </p:spPr>
      </p:pic>
      <p:pic>
        <p:nvPicPr>
          <p:cNvPr id="8" name="Picture 7"/>
          <p:cNvPicPr>
            <a:picLocks noChangeAspect="1"/>
          </p:cNvPicPr>
          <p:nvPr/>
        </p:nvPicPr>
        <p:blipFill>
          <a:blip r:embed="rId4"/>
          <a:stretch>
            <a:fillRect/>
          </a:stretch>
        </p:blipFill>
        <p:spPr>
          <a:xfrm>
            <a:off x="0" y="6309320"/>
            <a:ext cx="2578832" cy="576064"/>
          </a:xfrm>
          <a:prstGeom prst="rect">
            <a:avLst/>
          </a:prstGeom>
        </p:spPr>
      </p:pic>
    </p:spTree>
    <p:extLst>
      <p:ext uri="{BB962C8B-B14F-4D97-AF65-F5344CB8AC3E}">
        <p14:creationId xmlns:p14="http://schemas.microsoft.com/office/powerpoint/2010/main" val="37798803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609600" y="381001"/>
            <a:ext cx="7772400" cy="914399"/>
          </a:xfrm>
        </p:spPr>
        <p:txBody>
          <a:bodyPr>
            <a:normAutofit/>
          </a:bodyPr>
          <a:lstStyle/>
          <a:p>
            <a:r>
              <a:rPr lang="en-US" sz="4000" dirty="0" smtClean="0">
                <a:latin typeface="Arial" panose="020B0604020202020204" pitchFamily="34" charset="0"/>
                <a:cs typeface="Arial" panose="020B0604020202020204" pitchFamily="34" charset="0"/>
              </a:rPr>
              <a:t>CONTENTS</a:t>
            </a:r>
            <a:endParaRPr lang="en-US" sz="4000" dirty="0">
              <a:latin typeface="Arial" panose="020B0604020202020204" pitchFamily="34" charset="0"/>
              <a:cs typeface="Arial" panose="020B0604020202020204" pitchFamily="34" charset="0"/>
            </a:endParaRPr>
          </a:p>
        </p:txBody>
      </p:sp>
      <p:sp>
        <p:nvSpPr>
          <p:cNvPr id="4" name="Subtitle 3"/>
          <p:cNvSpPr>
            <a:spLocks noGrp="1"/>
          </p:cNvSpPr>
          <p:nvPr>
            <p:ph type="subTitle" idx="1"/>
          </p:nvPr>
        </p:nvSpPr>
        <p:spPr>
          <a:xfrm>
            <a:off x="1143000" y="1828800"/>
            <a:ext cx="6400800" cy="4696544"/>
          </a:xfrm>
        </p:spPr>
        <p:txBody>
          <a:bodyPr>
            <a:noAutofit/>
          </a:bodyPr>
          <a:lstStyle/>
          <a:p>
            <a:pPr algn="l">
              <a:lnSpc>
                <a:spcPct val="100000"/>
              </a:lnSpc>
              <a:buFont typeface="Arial" pitchFamily="34" charset="0"/>
              <a:buChar char="•"/>
            </a:pPr>
            <a:r>
              <a:rPr lang="en-US" sz="2400" dirty="0" smtClean="0">
                <a:solidFill>
                  <a:schemeClr val="tx1"/>
                </a:solidFill>
              </a:rPr>
              <a:t>Introduction</a:t>
            </a:r>
          </a:p>
          <a:p>
            <a:pPr algn="l">
              <a:lnSpc>
                <a:spcPct val="100000"/>
              </a:lnSpc>
              <a:buFont typeface="Arial" pitchFamily="34" charset="0"/>
              <a:buChar char="•"/>
            </a:pPr>
            <a:r>
              <a:rPr lang="en-US" sz="2400" dirty="0" smtClean="0">
                <a:solidFill>
                  <a:schemeClr val="tx1"/>
                </a:solidFill>
              </a:rPr>
              <a:t>Need for Pavement Heating</a:t>
            </a:r>
          </a:p>
          <a:p>
            <a:pPr algn="l">
              <a:lnSpc>
                <a:spcPct val="100000"/>
              </a:lnSpc>
              <a:buFont typeface="Arial" pitchFamily="34" charset="0"/>
              <a:buChar char="•"/>
            </a:pPr>
            <a:r>
              <a:rPr lang="en-US" sz="2400" dirty="0" smtClean="0">
                <a:solidFill>
                  <a:schemeClr val="tx1"/>
                </a:solidFill>
              </a:rPr>
              <a:t>Objectives</a:t>
            </a:r>
          </a:p>
          <a:p>
            <a:pPr algn="l">
              <a:lnSpc>
                <a:spcPct val="100000"/>
              </a:lnSpc>
              <a:buFont typeface="Arial" pitchFamily="34" charset="0"/>
              <a:buChar char="•"/>
            </a:pPr>
            <a:r>
              <a:rPr lang="en-US" sz="2400" dirty="0">
                <a:solidFill>
                  <a:schemeClr val="tx1"/>
                </a:solidFill>
              </a:rPr>
              <a:t>Literature and Case Study </a:t>
            </a:r>
            <a:r>
              <a:rPr lang="en-US" sz="2400" dirty="0" smtClean="0">
                <a:solidFill>
                  <a:schemeClr val="tx1"/>
                </a:solidFill>
              </a:rPr>
              <a:t>Review</a:t>
            </a:r>
          </a:p>
          <a:p>
            <a:pPr algn="l">
              <a:lnSpc>
                <a:spcPct val="100000"/>
              </a:lnSpc>
              <a:buFont typeface="Arial" pitchFamily="34" charset="0"/>
              <a:buChar char="•"/>
            </a:pPr>
            <a:r>
              <a:rPr lang="en-US" sz="2400" dirty="0" smtClean="0">
                <a:solidFill>
                  <a:schemeClr val="tx1"/>
                </a:solidFill>
              </a:rPr>
              <a:t>Methods and Types</a:t>
            </a:r>
          </a:p>
          <a:p>
            <a:pPr algn="l">
              <a:lnSpc>
                <a:spcPct val="100000"/>
              </a:lnSpc>
              <a:buFont typeface="Arial" pitchFamily="34" charset="0"/>
              <a:buChar char="•"/>
            </a:pPr>
            <a:r>
              <a:rPr lang="en-US" sz="2400" dirty="0" smtClean="0">
                <a:solidFill>
                  <a:schemeClr val="tx1"/>
                </a:solidFill>
              </a:rPr>
              <a:t>Lab </a:t>
            </a:r>
            <a:r>
              <a:rPr lang="en-US" sz="2400" dirty="0" smtClean="0">
                <a:solidFill>
                  <a:schemeClr val="tx1"/>
                </a:solidFill>
              </a:rPr>
              <a:t>Test </a:t>
            </a:r>
            <a:r>
              <a:rPr lang="en-US" sz="2400" dirty="0" smtClean="0">
                <a:solidFill>
                  <a:schemeClr val="tx1"/>
                </a:solidFill>
              </a:rPr>
              <a:t>&amp; Results</a:t>
            </a:r>
          </a:p>
          <a:p>
            <a:pPr algn="l">
              <a:lnSpc>
                <a:spcPct val="100000"/>
              </a:lnSpc>
              <a:buFont typeface="Arial" pitchFamily="34" charset="0"/>
              <a:buChar char="•"/>
            </a:pPr>
            <a:r>
              <a:rPr lang="en-US" sz="2400" dirty="0" smtClean="0">
                <a:solidFill>
                  <a:schemeClr val="tx1"/>
                </a:solidFill>
              </a:rPr>
              <a:t>Conclusion and Recommendation</a:t>
            </a:r>
          </a:p>
        </p:txBody>
      </p:sp>
      <p:sp>
        <p:nvSpPr>
          <p:cNvPr id="10" name="Rectangle 9"/>
          <p:cNvSpPr/>
          <p:nvPr/>
        </p:nvSpPr>
        <p:spPr>
          <a:xfrm>
            <a:off x="0" y="1371600"/>
            <a:ext cx="9144000" cy="76200"/>
          </a:xfrm>
          <a:prstGeom prst="rect">
            <a:avLst/>
          </a:prstGeom>
          <a:solidFill>
            <a:srgbClr val="C00000"/>
          </a:solid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D:\download.jpg"/>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114425" cy="1236980"/>
          </a:xfrm>
          <a:prstGeom prst="rect">
            <a:avLst/>
          </a:prstGeom>
          <a:noFill/>
          <a:ln>
            <a:noFill/>
          </a:ln>
        </p:spPr>
      </p:pic>
    </p:spTree>
    <p:extLst>
      <p:ext uri="{BB962C8B-B14F-4D97-AF65-F5344CB8AC3E}">
        <p14:creationId xmlns:p14="http://schemas.microsoft.com/office/powerpoint/2010/main" val="2906595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fade">
                                      <p:cBhvr>
                                        <p:cTn id="37"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7421D325-0D58-4873-A39F-4E03B1CF78C1}"/>
              </a:ext>
            </a:extLst>
          </p:cNvPr>
          <p:cNvSpPr>
            <a:spLocks noGrp="1"/>
          </p:cNvSpPr>
          <p:nvPr>
            <p:ph type="sldNum" sz="quarter" idx="11"/>
          </p:nvPr>
        </p:nvSpPr>
        <p:spPr/>
        <p:txBody>
          <a:bodyPr/>
          <a:lstStyle/>
          <a:p>
            <a:fld id="{951DF91C-386B-489D-B271-582AD64591F0}" type="slidenum">
              <a:rPr lang="en-AU" smtClean="0"/>
              <a:pPr/>
              <a:t>20</a:t>
            </a:fld>
            <a:endParaRPr lang="en-AU" dirty="0"/>
          </a:p>
        </p:txBody>
      </p:sp>
      <p:sp>
        <p:nvSpPr>
          <p:cNvPr id="6" name="Title 3">
            <a:extLst>
              <a:ext uri="{FF2B5EF4-FFF2-40B4-BE49-F238E27FC236}">
                <a16:creationId xmlns:a16="http://schemas.microsoft.com/office/drawing/2014/main" xmlns="" id="{AF10C287-F1BA-404D-86DF-69D53C832083}"/>
              </a:ext>
            </a:extLst>
          </p:cNvPr>
          <p:cNvSpPr txBox="1">
            <a:spLocks/>
          </p:cNvSpPr>
          <p:nvPr/>
        </p:nvSpPr>
        <p:spPr>
          <a:xfrm>
            <a:off x="3562349" y="381000"/>
            <a:ext cx="5372101" cy="762000"/>
          </a:xfrm>
          <a:prstGeom prst="rect">
            <a:avLst/>
          </a:prstGeom>
        </p:spPr>
        <p:txBody>
          <a:bodyPr vert="horz" lIns="91440" tIns="45720" rIns="91440" bIns="45720" rtlCol="0" anchor="ctr">
            <a:normAutofit/>
          </a:bodyPr>
          <a:lstStyle>
            <a:lvl1pPr algn="r" defTabSz="914400" rtl="0" eaLnBrk="1" latinLnBrk="0" hangingPunct="1">
              <a:lnSpc>
                <a:spcPct val="90000"/>
              </a:lnSpc>
              <a:spcBef>
                <a:spcPct val="0"/>
              </a:spcBef>
              <a:buNone/>
              <a:defRPr sz="3000" b="0" i="0" kern="1200">
                <a:solidFill>
                  <a:schemeClr val="tx1"/>
                </a:solidFill>
                <a:latin typeface="Calibri Bold" panose="020F0702030404030204" pitchFamily="34" charset="0"/>
                <a:ea typeface="+mj-ea"/>
                <a:cs typeface="+mj-cs"/>
              </a:defRPr>
            </a:lvl1pPr>
          </a:lstStyle>
          <a:p>
            <a:r>
              <a:rPr lang="en-IN" dirty="0" smtClean="0"/>
              <a:t>Benefits of Road Heating System</a:t>
            </a:r>
            <a:endParaRPr lang="en-IN" dirty="0"/>
          </a:p>
        </p:txBody>
      </p:sp>
      <p:sp>
        <p:nvSpPr>
          <p:cNvPr id="8" name="TextBox 7">
            <a:extLst>
              <a:ext uri="{FF2B5EF4-FFF2-40B4-BE49-F238E27FC236}">
                <a16:creationId xmlns="" xmlns:a16="http://schemas.microsoft.com/office/drawing/2014/main" id="{E84C5C7F-6B04-48EB-8DA1-5E0441BA2DD7}"/>
              </a:ext>
            </a:extLst>
          </p:cNvPr>
          <p:cNvSpPr txBox="1"/>
          <p:nvPr/>
        </p:nvSpPr>
        <p:spPr>
          <a:xfrm>
            <a:off x="611560" y="1290240"/>
            <a:ext cx="7920880" cy="4524315"/>
          </a:xfrm>
          <a:prstGeom prst="rect">
            <a:avLst/>
          </a:prstGeom>
          <a:solidFill>
            <a:schemeClr val="bg1"/>
          </a:solidFill>
        </p:spPr>
        <p:txBody>
          <a:bodyPr wrap="square" rtlCol="0">
            <a:spAutoFit/>
          </a:bodyPr>
          <a:lstStyle/>
          <a:p>
            <a:pPr marL="342900" indent="-342900" algn="just">
              <a:lnSpc>
                <a:spcPct val="150000"/>
              </a:lnSpc>
              <a:buFont typeface="Arial" panose="020B0604020202020204" pitchFamily="34" charset="0"/>
              <a:buChar char="•"/>
            </a:pPr>
            <a:r>
              <a:rPr lang="en-IN" sz="2400" b="1" dirty="0" smtClean="0"/>
              <a:t>Efficient </a:t>
            </a:r>
            <a:r>
              <a:rPr lang="en-IN" sz="2400" b="1" dirty="0"/>
              <a:t>Snow </a:t>
            </a:r>
            <a:r>
              <a:rPr lang="en-IN" sz="2400" b="1" dirty="0" smtClean="0"/>
              <a:t>Removal</a:t>
            </a:r>
            <a:endParaRPr lang="en-IN" sz="2400" b="1" dirty="0"/>
          </a:p>
          <a:p>
            <a:pPr marL="285750" indent="-285750" algn="just">
              <a:lnSpc>
                <a:spcPct val="150000"/>
              </a:lnSpc>
              <a:buFont typeface="Arial" panose="020B0604020202020204" pitchFamily="34" charset="0"/>
              <a:buChar char="•"/>
            </a:pPr>
            <a:r>
              <a:rPr lang="en-IN" sz="2400" b="1" dirty="0"/>
              <a:t>Safe Traffic and working areas for people </a:t>
            </a:r>
          </a:p>
          <a:p>
            <a:pPr marL="285750" indent="-285750" algn="just">
              <a:lnSpc>
                <a:spcPct val="150000"/>
              </a:lnSpc>
              <a:buFont typeface="Arial" panose="020B0604020202020204" pitchFamily="34" charset="0"/>
              <a:buChar char="•"/>
            </a:pPr>
            <a:r>
              <a:rPr lang="en-IN" sz="2400" b="1" dirty="0"/>
              <a:t>Quick installation directly in </a:t>
            </a:r>
            <a:r>
              <a:rPr lang="en-IN" sz="2400" b="1" dirty="0" smtClean="0"/>
              <a:t>asphalt (Electric)</a:t>
            </a:r>
          </a:p>
          <a:p>
            <a:pPr marL="285750" indent="-285750" algn="just">
              <a:lnSpc>
                <a:spcPct val="150000"/>
              </a:lnSpc>
              <a:buFont typeface="Arial" panose="020B0604020202020204" pitchFamily="34" charset="0"/>
              <a:buChar char="•"/>
            </a:pPr>
            <a:r>
              <a:rPr lang="en-IN" sz="2400" b="1" dirty="0" smtClean="0"/>
              <a:t>Cost </a:t>
            </a:r>
            <a:r>
              <a:rPr lang="en-IN" sz="2400" b="1" dirty="0"/>
              <a:t>saving for asphalt repair after winter.</a:t>
            </a:r>
          </a:p>
          <a:p>
            <a:pPr marL="285750" indent="-285750" algn="just">
              <a:lnSpc>
                <a:spcPct val="150000"/>
              </a:lnSpc>
              <a:buFont typeface="Arial" panose="020B0604020202020204" pitchFamily="34" charset="0"/>
              <a:buChar char="•"/>
            </a:pPr>
            <a:r>
              <a:rPr lang="en-IN" sz="2400" b="1" dirty="0"/>
              <a:t>Environment is protected against salting and antifreeze related damages.</a:t>
            </a:r>
          </a:p>
          <a:p>
            <a:pPr marL="285750" indent="-285750" algn="just">
              <a:lnSpc>
                <a:spcPct val="150000"/>
              </a:lnSpc>
              <a:buFont typeface="Arial" panose="020B0604020202020204" pitchFamily="34" charset="0"/>
              <a:buChar char="•"/>
            </a:pPr>
            <a:r>
              <a:rPr lang="en-IN" sz="2400" b="1" dirty="0"/>
              <a:t>Automatic “Around the Clock” snow clearing service.</a:t>
            </a:r>
          </a:p>
          <a:p>
            <a:pPr marL="285750" indent="-285750" algn="just">
              <a:lnSpc>
                <a:spcPct val="150000"/>
              </a:lnSpc>
              <a:buFont typeface="Arial" panose="020B0604020202020204" pitchFamily="34" charset="0"/>
              <a:buChar char="•"/>
            </a:pPr>
            <a:r>
              <a:rPr lang="en-IN" sz="2400" b="1" dirty="0"/>
              <a:t>Requires less </a:t>
            </a:r>
            <a:r>
              <a:rPr lang="en-IN" sz="2400" b="1" dirty="0" smtClean="0"/>
              <a:t>maintenance</a:t>
            </a:r>
            <a:endParaRPr lang="en-IN" sz="2400" b="1" dirty="0"/>
          </a:p>
        </p:txBody>
      </p:sp>
      <p:pic>
        <p:nvPicPr>
          <p:cNvPr id="7" name="Picture 6" descr="D:\download.jpg"/>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114425" cy="1236980"/>
          </a:xfrm>
          <a:prstGeom prst="rect">
            <a:avLst/>
          </a:prstGeom>
          <a:noFill/>
          <a:ln>
            <a:noFill/>
          </a:ln>
        </p:spPr>
      </p:pic>
      <p:pic>
        <p:nvPicPr>
          <p:cNvPr id="9" name="Picture 8"/>
          <p:cNvPicPr>
            <a:picLocks noChangeAspect="1"/>
          </p:cNvPicPr>
          <p:nvPr/>
        </p:nvPicPr>
        <p:blipFill>
          <a:blip r:embed="rId3"/>
          <a:stretch>
            <a:fillRect/>
          </a:stretch>
        </p:blipFill>
        <p:spPr>
          <a:xfrm>
            <a:off x="0" y="6309320"/>
            <a:ext cx="2578832" cy="576064"/>
          </a:xfrm>
          <a:prstGeom prst="rect">
            <a:avLst/>
          </a:prstGeom>
        </p:spPr>
      </p:pic>
    </p:spTree>
    <p:extLst>
      <p:ext uri="{BB962C8B-B14F-4D97-AF65-F5344CB8AC3E}">
        <p14:creationId xmlns:p14="http://schemas.microsoft.com/office/powerpoint/2010/main" val="13323198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xmlns="" id="{982C161B-6D7D-4B16-9A72-7E504638B60A}"/>
              </a:ext>
            </a:extLst>
          </p:cNvPr>
          <p:cNvSpPr>
            <a:spLocks noGrp="1"/>
          </p:cNvSpPr>
          <p:nvPr>
            <p:ph type="ftr" sz="quarter" idx="10"/>
          </p:nvPr>
        </p:nvSpPr>
        <p:spPr/>
        <p:txBody>
          <a:bodyPr/>
          <a:lstStyle/>
          <a:p>
            <a:pPr algn="l"/>
            <a:endParaRPr lang="en-US" dirty="0"/>
          </a:p>
        </p:txBody>
      </p:sp>
      <p:sp>
        <p:nvSpPr>
          <p:cNvPr id="3" name="Slide Number Placeholder 2">
            <a:extLst>
              <a:ext uri="{FF2B5EF4-FFF2-40B4-BE49-F238E27FC236}">
                <a16:creationId xmlns:a16="http://schemas.microsoft.com/office/drawing/2014/main" xmlns="" id="{7421D325-0D58-4873-A39F-4E03B1CF78C1}"/>
              </a:ext>
            </a:extLst>
          </p:cNvPr>
          <p:cNvSpPr>
            <a:spLocks noGrp="1"/>
          </p:cNvSpPr>
          <p:nvPr>
            <p:ph type="sldNum" sz="quarter" idx="11"/>
          </p:nvPr>
        </p:nvSpPr>
        <p:spPr/>
        <p:txBody>
          <a:bodyPr/>
          <a:lstStyle/>
          <a:p>
            <a:fld id="{951DF91C-386B-489D-B271-582AD64591F0}" type="slidenum">
              <a:rPr lang="en-AU" smtClean="0"/>
              <a:pPr/>
              <a:t>21</a:t>
            </a:fld>
            <a:endParaRPr lang="en-AU" dirty="0"/>
          </a:p>
        </p:txBody>
      </p:sp>
      <p:sp>
        <p:nvSpPr>
          <p:cNvPr id="6" name="Title 3">
            <a:extLst>
              <a:ext uri="{FF2B5EF4-FFF2-40B4-BE49-F238E27FC236}">
                <a16:creationId xmlns:a16="http://schemas.microsoft.com/office/drawing/2014/main" xmlns="" id="{AF10C287-F1BA-404D-86DF-69D53C832083}"/>
              </a:ext>
            </a:extLst>
          </p:cNvPr>
          <p:cNvSpPr txBox="1">
            <a:spLocks/>
          </p:cNvSpPr>
          <p:nvPr/>
        </p:nvSpPr>
        <p:spPr>
          <a:xfrm>
            <a:off x="3562349" y="381000"/>
            <a:ext cx="5372101" cy="762000"/>
          </a:xfrm>
          <a:prstGeom prst="rect">
            <a:avLst/>
          </a:prstGeom>
        </p:spPr>
        <p:txBody>
          <a:bodyPr vert="horz" lIns="91440" tIns="45720" rIns="91440" bIns="45720" rtlCol="0" anchor="ctr">
            <a:normAutofit/>
          </a:bodyPr>
          <a:lstStyle>
            <a:lvl1pPr algn="r" defTabSz="914400" rtl="0" eaLnBrk="1" latinLnBrk="0" hangingPunct="1">
              <a:lnSpc>
                <a:spcPct val="90000"/>
              </a:lnSpc>
              <a:spcBef>
                <a:spcPct val="0"/>
              </a:spcBef>
              <a:buNone/>
              <a:defRPr sz="3000" b="0" i="0" kern="1200">
                <a:solidFill>
                  <a:schemeClr val="tx1"/>
                </a:solidFill>
                <a:latin typeface="Calibri Bold" panose="020F0702030404030204" pitchFamily="34" charset="0"/>
                <a:ea typeface="+mj-ea"/>
                <a:cs typeface="+mj-cs"/>
              </a:defRPr>
            </a:lvl1pPr>
          </a:lstStyle>
          <a:p>
            <a:r>
              <a:rPr lang="en-IN" dirty="0"/>
              <a:t>Types of Road Heating Systems</a:t>
            </a:r>
          </a:p>
        </p:txBody>
      </p:sp>
      <p:sp>
        <p:nvSpPr>
          <p:cNvPr id="7" name="Content Placeholder 4">
            <a:extLst>
              <a:ext uri="{FF2B5EF4-FFF2-40B4-BE49-F238E27FC236}">
                <a16:creationId xmlns:a16="http://schemas.microsoft.com/office/drawing/2014/main" xmlns="" id="{45EFECAB-E527-416A-AFEB-7890D489A10D}"/>
              </a:ext>
            </a:extLst>
          </p:cNvPr>
          <p:cNvSpPr>
            <a:spLocks noGrp="1"/>
          </p:cNvSpPr>
          <p:nvPr>
            <p:ph idx="1"/>
          </p:nvPr>
        </p:nvSpPr>
        <p:spPr>
          <a:xfrm>
            <a:off x="611560" y="1628800"/>
            <a:ext cx="6342569" cy="2448272"/>
          </a:xfrm>
        </p:spPr>
        <p:txBody>
          <a:bodyPr>
            <a:normAutofit lnSpcReduction="10000"/>
          </a:bodyPr>
          <a:lstStyle/>
          <a:p>
            <a:r>
              <a:rPr lang="en-IN" sz="2400" dirty="0"/>
              <a:t>Road Heating systems can be basically divided into two types</a:t>
            </a:r>
          </a:p>
          <a:p>
            <a:endParaRPr lang="en-IN" sz="2400" dirty="0"/>
          </a:p>
          <a:p>
            <a:pPr marL="285750" indent="-285750">
              <a:buFont typeface="Arial" panose="020B0604020202020204" pitchFamily="34" charset="0"/>
              <a:buChar char="•"/>
            </a:pPr>
            <a:r>
              <a:rPr lang="en-IN" sz="2400" dirty="0"/>
              <a:t>Electric System</a:t>
            </a:r>
          </a:p>
          <a:p>
            <a:endParaRPr lang="en-IN" sz="2400" dirty="0"/>
          </a:p>
          <a:p>
            <a:pPr marL="285750" indent="-285750">
              <a:buFont typeface="Arial" panose="020B0604020202020204" pitchFamily="34" charset="0"/>
              <a:buChar char="•"/>
            </a:pPr>
            <a:r>
              <a:rPr lang="en-IN" sz="2400" dirty="0"/>
              <a:t>Hydronic System (Fluid system)</a:t>
            </a:r>
          </a:p>
          <a:p>
            <a:endParaRPr lang="en-IN" sz="2400" b="0" dirty="0"/>
          </a:p>
          <a:p>
            <a:endParaRPr lang="en-IN" sz="2400" b="0" dirty="0"/>
          </a:p>
          <a:p>
            <a:pPr marL="457200" indent="-457200">
              <a:buFont typeface="Wingdings" panose="05000000000000000000" pitchFamily="2" charset="2"/>
              <a:buChar char="Ø"/>
            </a:pPr>
            <a:endParaRPr lang="en-IN" sz="1600" b="0" dirty="0"/>
          </a:p>
          <a:p>
            <a:pPr marL="457200" indent="-457200">
              <a:buFont typeface="Wingdings" panose="05000000000000000000" pitchFamily="2" charset="2"/>
              <a:buChar char="Ø"/>
            </a:pPr>
            <a:endParaRPr lang="en-IN" sz="1600" b="0" dirty="0"/>
          </a:p>
          <a:p>
            <a:pPr marL="457200" indent="-457200">
              <a:buFont typeface="Wingdings" panose="05000000000000000000" pitchFamily="2" charset="2"/>
              <a:buChar char="Ø"/>
            </a:pPr>
            <a:endParaRPr lang="en-IN" sz="1600" b="0" dirty="0"/>
          </a:p>
        </p:txBody>
      </p:sp>
      <p:pic>
        <p:nvPicPr>
          <p:cNvPr id="8" name="Picture 7" descr="D:\download.jpg"/>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114425" cy="1236980"/>
          </a:xfrm>
          <a:prstGeom prst="rect">
            <a:avLst/>
          </a:prstGeom>
          <a:noFill/>
          <a:ln>
            <a:noFill/>
          </a:ln>
        </p:spPr>
      </p:pic>
      <p:pic>
        <p:nvPicPr>
          <p:cNvPr id="9" name="Picture 8"/>
          <p:cNvPicPr>
            <a:picLocks noChangeAspect="1"/>
          </p:cNvPicPr>
          <p:nvPr/>
        </p:nvPicPr>
        <p:blipFill>
          <a:blip r:embed="rId3"/>
          <a:stretch>
            <a:fillRect/>
          </a:stretch>
        </p:blipFill>
        <p:spPr>
          <a:xfrm>
            <a:off x="0" y="6309320"/>
            <a:ext cx="2578832" cy="576064"/>
          </a:xfrm>
          <a:prstGeom prst="rect">
            <a:avLst/>
          </a:prstGeom>
        </p:spPr>
      </p:pic>
    </p:spTree>
    <p:extLst>
      <p:ext uri="{BB962C8B-B14F-4D97-AF65-F5344CB8AC3E}">
        <p14:creationId xmlns:p14="http://schemas.microsoft.com/office/powerpoint/2010/main" val="18199507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xmlns="" id="{982C161B-6D7D-4B16-9A72-7E504638B60A}"/>
              </a:ext>
            </a:extLst>
          </p:cNvPr>
          <p:cNvSpPr>
            <a:spLocks noGrp="1"/>
          </p:cNvSpPr>
          <p:nvPr>
            <p:ph type="ftr" sz="quarter" idx="10"/>
          </p:nvPr>
        </p:nvSpPr>
        <p:spPr/>
        <p:txBody>
          <a:bodyPr/>
          <a:lstStyle/>
          <a:p>
            <a:pPr algn="l"/>
            <a:endParaRPr lang="en-US" dirty="0"/>
          </a:p>
        </p:txBody>
      </p:sp>
      <p:sp>
        <p:nvSpPr>
          <p:cNvPr id="3" name="Slide Number Placeholder 2">
            <a:extLst>
              <a:ext uri="{FF2B5EF4-FFF2-40B4-BE49-F238E27FC236}">
                <a16:creationId xmlns:a16="http://schemas.microsoft.com/office/drawing/2014/main" xmlns="" id="{7421D325-0D58-4873-A39F-4E03B1CF78C1}"/>
              </a:ext>
            </a:extLst>
          </p:cNvPr>
          <p:cNvSpPr>
            <a:spLocks noGrp="1"/>
          </p:cNvSpPr>
          <p:nvPr>
            <p:ph type="sldNum" sz="quarter" idx="11"/>
          </p:nvPr>
        </p:nvSpPr>
        <p:spPr/>
        <p:txBody>
          <a:bodyPr/>
          <a:lstStyle/>
          <a:p>
            <a:fld id="{951DF91C-386B-489D-B271-582AD64591F0}" type="slidenum">
              <a:rPr lang="en-AU" smtClean="0"/>
              <a:pPr/>
              <a:t>22</a:t>
            </a:fld>
            <a:endParaRPr lang="en-AU" dirty="0"/>
          </a:p>
        </p:txBody>
      </p:sp>
      <p:sp>
        <p:nvSpPr>
          <p:cNvPr id="6" name="Title 3">
            <a:extLst>
              <a:ext uri="{FF2B5EF4-FFF2-40B4-BE49-F238E27FC236}">
                <a16:creationId xmlns:a16="http://schemas.microsoft.com/office/drawing/2014/main" xmlns="" id="{AF10C287-F1BA-404D-86DF-69D53C832083}"/>
              </a:ext>
            </a:extLst>
          </p:cNvPr>
          <p:cNvSpPr txBox="1">
            <a:spLocks/>
          </p:cNvSpPr>
          <p:nvPr/>
        </p:nvSpPr>
        <p:spPr>
          <a:xfrm>
            <a:off x="3562349" y="381000"/>
            <a:ext cx="5372101" cy="762000"/>
          </a:xfrm>
          <a:prstGeom prst="rect">
            <a:avLst/>
          </a:prstGeom>
        </p:spPr>
        <p:txBody>
          <a:bodyPr vert="horz" lIns="91440" tIns="45720" rIns="91440" bIns="45720" rtlCol="0" anchor="ctr">
            <a:normAutofit fontScale="92500"/>
          </a:bodyPr>
          <a:lstStyle>
            <a:lvl1pPr algn="r" defTabSz="914400" rtl="0" eaLnBrk="1" latinLnBrk="0" hangingPunct="1">
              <a:lnSpc>
                <a:spcPct val="90000"/>
              </a:lnSpc>
              <a:spcBef>
                <a:spcPct val="0"/>
              </a:spcBef>
              <a:buNone/>
              <a:defRPr sz="3000" b="0" i="0" kern="1200">
                <a:solidFill>
                  <a:schemeClr val="tx1"/>
                </a:solidFill>
                <a:latin typeface="Calibri Bold" panose="020F0702030404030204" pitchFamily="34" charset="0"/>
                <a:ea typeface="+mj-ea"/>
                <a:cs typeface="+mj-cs"/>
              </a:defRPr>
            </a:lvl1pPr>
          </a:lstStyle>
          <a:p>
            <a:r>
              <a:rPr lang="en-IN" dirty="0" smtClean="0"/>
              <a:t>Electric Heating Cable Composition</a:t>
            </a:r>
            <a:endParaRPr lang="en-IN"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23863" y="1910870"/>
            <a:ext cx="8358187" cy="3441073"/>
          </a:xfrm>
        </p:spPr>
      </p:pic>
      <p:pic>
        <p:nvPicPr>
          <p:cNvPr id="7" name="Picture 6" descr="D:\download.jpg"/>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114425" cy="1236980"/>
          </a:xfrm>
          <a:prstGeom prst="rect">
            <a:avLst/>
          </a:prstGeom>
          <a:noFill/>
          <a:ln>
            <a:noFill/>
          </a:ln>
        </p:spPr>
      </p:pic>
      <p:pic>
        <p:nvPicPr>
          <p:cNvPr id="8" name="Picture 7"/>
          <p:cNvPicPr>
            <a:picLocks noChangeAspect="1"/>
          </p:cNvPicPr>
          <p:nvPr/>
        </p:nvPicPr>
        <p:blipFill>
          <a:blip r:embed="rId4"/>
          <a:stretch>
            <a:fillRect/>
          </a:stretch>
        </p:blipFill>
        <p:spPr>
          <a:xfrm>
            <a:off x="0" y="6309320"/>
            <a:ext cx="2578832" cy="576064"/>
          </a:xfrm>
          <a:prstGeom prst="rect">
            <a:avLst/>
          </a:prstGeom>
        </p:spPr>
      </p:pic>
    </p:spTree>
    <p:extLst>
      <p:ext uri="{BB962C8B-B14F-4D97-AF65-F5344CB8AC3E}">
        <p14:creationId xmlns:p14="http://schemas.microsoft.com/office/powerpoint/2010/main" val="23954103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xmlns="" id="{982C161B-6D7D-4B16-9A72-7E504638B60A}"/>
              </a:ext>
            </a:extLst>
          </p:cNvPr>
          <p:cNvSpPr>
            <a:spLocks noGrp="1"/>
          </p:cNvSpPr>
          <p:nvPr>
            <p:ph type="ftr" sz="quarter" idx="10"/>
          </p:nvPr>
        </p:nvSpPr>
        <p:spPr/>
        <p:txBody>
          <a:bodyPr/>
          <a:lstStyle/>
          <a:p>
            <a:pPr algn="l"/>
            <a:endParaRPr lang="en-US" dirty="0"/>
          </a:p>
        </p:txBody>
      </p:sp>
      <p:sp>
        <p:nvSpPr>
          <p:cNvPr id="3" name="Slide Number Placeholder 2">
            <a:extLst>
              <a:ext uri="{FF2B5EF4-FFF2-40B4-BE49-F238E27FC236}">
                <a16:creationId xmlns:a16="http://schemas.microsoft.com/office/drawing/2014/main" xmlns="" id="{7421D325-0D58-4873-A39F-4E03B1CF78C1}"/>
              </a:ext>
            </a:extLst>
          </p:cNvPr>
          <p:cNvSpPr>
            <a:spLocks noGrp="1"/>
          </p:cNvSpPr>
          <p:nvPr>
            <p:ph type="sldNum" sz="quarter" idx="11"/>
          </p:nvPr>
        </p:nvSpPr>
        <p:spPr/>
        <p:txBody>
          <a:bodyPr/>
          <a:lstStyle/>
          <a:p>
            <a:fld id="{951DF91C-386B-489D-B271-582AD64591F0}" type="slidenum">
              <a:rPr lang="en-AU" smtClean="0"/>
              <a:pPr/>
              <a:t>23</a:t>
            </a:fld>
            <a:endParaRPr lang="en-AU" dirty="0"/>
          </a:p>
        </p:txBody>
      </p:sp>
      <p:sp>
        <p:nvSpPr>
          <p:cNvPr id="6" name="Title 3">
            <a:extLst>
              <a:ext uri="{FF2B5EF4-FFF2-40B4-BE49-F238E27FC236}">
                <a16:creationId xmlns:a16="http://schemas.microsoft.com/office/drawing/2014/main" xmlns="" id="{AF10C287-F1BA-404D-86DF-69D53C832083}"/>
              </a:ext>
            </a:extLst>
          </p:cNvPr>
          <p:cNvSpPr txBox="1">
            <a:spLocks/>
          </p:cNvSpPr>
          <p:nvPr/>
        </p:nvSpPr>
        <p:spPr>
          <a:xfrm>
            <a:off x="3131841" y="381000"/>
            <a:ext cx="5802610" cy="762000"/>
          </a:xfrm>
          <a:prstGeom prst="rect">
            <a:avLst/>
          </a:prstGeom>
        </p:spPr>
        <p:txBody>
          <a:bodyPr vert="horz" lIns="91440" tIns="45720" rIns="91440" bIns="45720" rtlCol="0" anchor="ctr">
            <a:normAutofit fontScale="92500" lnSpcReduction="20000"/>
          </a:bodyPr>
          <a:lstStyle>
            <a:lvl1pPr algn="r" defTabSz="914400" rtl="0" eaLnBrk="1" latinLnBrk="0" hangingPunct="1">
              <a:lnSpc>
                <a:spcPct val="90000"/>
              </a:lnSpc>
              <a:spcBef>
                <a:spcPct val="0"/>
              </a:spcBef>
              <a:buNone/>
              <a:defRPr sz="3000" b="0" i="0" kern="1200">
                <a:solidFill>
                  <a:schemeClr val="tx1"/>
                </a:solidFill>
                <a:latin typeface="Calibri Bold" panose="020F0702030404030204" pitchFamily="34" charset="0"/>
                <a:ea typeface="+mj-ea"/>
                <a:cs typeface="+mj-cs"/>
              </a:defRPr>
            </a:lvl1pPr>
          </a:lstStyle>
          <a:p>
            <a:r>
              <a:rPr lang="en-IN" dirty="0" smtClean="0"/>
              <a:t>On-Site Construction of Road Heat </a:t>
            </a:r>
            <a:r>
              <a:rPr lang="en-IN" dirty="0"/>
              <a:t>Electric</a:t>
            </a:r>
            <a:r>
              <a:rPr lang="en-IN" dirty="0" smtClean="0"/>
              <a:t> System</a:t>
            </a:r>
            <a:endParaRPr lang="en-IN"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75656" y="1263142"/>
            <a:ext cx="6912768" cy="4999716"/>
          </a:xfrm>
          <a:prstGeom prst="rect">
            <a:avLst/>
          </a:prstGeom>
        </p:spPr>
      </p:pic>
      <p:pic>
        <p:nvPicPr>
          <p:cNvPr id="10" name="Content Placeholder 9"/>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b="7576"/>
          <a:stretch/>
        </p:blipFill>
        <p:spPr>
          <a:xfrm>
            <a:off x="611559" y="1412776"/>
            <a:ext cx="4640179" cy="4680520"/>
          </a:xfr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75656" y="1293401"/>
            <a:ext cx="6624736" cy="4985894"/>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63621" y="1375302"/>
            <a:ext cx="6448805" cy="4842976"/>
          </a:xfrm>
          <a:prstGeom prst="rect">
            <a:avLst/>
          </a:prstGeom>
        </p:spPr>
      </p:pic>
      <p:pic>
        <p:nvPicPr>
          <p:cNvPr id="9" name="Picture 8"/>
          <p:cNvPicPr>
            <a:picLocks noChangeAspect="1"/>
          </p:cNvPicPr>
          <p:nvPr/>
        </p:nvPicPr>
        <p:blipFill>
          <a:blip r:embed="rId6"/>
          <a:stretch>
            <a:fillRect/>
          </a:stretch>
        </p:blipFill>
        <p:spPr>
          <a:xfrm>
            <a:off x="0" y="6309320"/>
            <a:ext cx="2578832" cy="576064"/>
          </a:xfrm>
          <a:prstGeom prst="rect">
            <a:avLst/>
          </a:prstGeom>
        </p:spPr>
      </p:pic>
      <p:pic>
        <p:nvPicPr>
          <p:cNvPr id="13" name="Picture 12" descr="D:\download.jpg"/>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114425" cy="1236980"/>
          </a:xfrm>
          <a:prstGeom prst="rect">
            <a:avLst/>
          </a:prstGeom>
          <a:noFill/>
          <a:ln>
            <a:noFill/>
          </a:ln>
        </p:spPr>
      </p:pic>
    </p:spTree>
    <p:extLst>
      <p:ext uri="{BB962C8B-B14F-4D97-AF65-F5344CB8AC3E}">
        <p14:creationId xmlns:p14="http://schemas.microsoft.com/office/powerpoint/2010/main" val="30463857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xit" presetSubtype="4" fill="hold" nodeType="clickEffect">
                                  <p:stCondLst>
                                    <p:cond delay="0"/>
                                  </p:stCondLst>
                                  <p:childTnLst>
                                    <p:anim calcmode="lin" valueType="num">
                                      <p:cBhvr additive="base">
                                        <p:cTn id="10" dur="500"/>
                                        <p:tgtEl>
                                          <p:spTgt spid="8"/>
                                        </p:tgtEl>
                                        <p:attrNameLst>
                                          <p:attrName>ppt_x</p:attrName>
                                        </p:attrNameLst>
                                      </p:cBhvr>
                                      <p:tavLst>
                                        <p:tav tm="0">
                                          <p:val>
                                            <p:strVal val="ppt_x"/>
                                          </p:val>
                                        </p:tav>
                                        <p:tav tm="100000">
                                          <p:val>
                                            <p:strVal val="ppt_x"/>
                                          </p:val>
                                        </p:tav>
                                      </p:tavLst>
                                    </p:anim>
                                    <p:anim calcmode="lin" valueType="num">
                                      <p:cBhvr additive="base">
                                        <p:cTn id="11" dur="500"/>
                                        <p:tgtEl>
                                          <p:spTgt spid="8"/>
                                        </p:tgtEl>
                                        <p:attrNameLst>
                                          <p:attrName>ppt_y</p:attrName>
                                        </p:attrNameLst>
                                      </p:cBhvr>
                                      <p:tavLst>
                                        <p:tav tm="0">
                                          <p:val>
                                            <p:strVal val="ppt_y"/>
                                          </p:val>
                                        </p:tav>
                                        <p:tav tm="100000">
                                          <p:val>
                                            <p:strVal val="1+ppt_h/2"/>
                                          </p:val>
                                        </p:tav>
                                      </p:tavLst>
                                    </p:anim>
                                    <p:set>
                                      <p:cBhvr>
                                        <p:cTn id="12" dur="1" fill="hold">
                                          <p:stCondLst>
                                            <p:cond delay="499"/>
                                          </p:stCondLst>
                                        </p:cTn>
                                        <p:tgtEl>
                                          <p:spTgt spid="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xit" presetSubtype="4" fill="hold" nodeType="clickEffect">
                                  <p:stCondLst>
                                    <p:cond delay="0"/>
                                  </p:stCondLst>
                                  <p:childTnLst>
                                    <p:animEffect transition="out" filter="wipe(down)">
                                      <p:cBhvr>
                                        <p:cTn id="28" dur="500"/>
                                        <p:tgtEl>
                                          <p:spTgt spid="10"/>
                                        </p:tgtEl>
                                      </p:cBhvr>
                                    </p:animEffect>
                                    <p:set>
                                      <p:cBhvr>
                                        <p:cTn id="29" dur="1" fill="hold">
                                          <p:stCondLst>
                                            <p:cond delay="499"/>
                                          </p:stCondLst>
                                        </p:cTn>
                                        <p:tgtEl>
                                          <p:spTgt spid="10"/>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2" presetClass="exit" presetSubtype="4" fill="hold" nodeType="clickEffect">
                                  <p:stCondLst>
                                    <p:cond delay="0"/>
                                  </p:stCondLst>
                                  <p:childTnLst>
                                    <p:anim calcmode="lin" valueType="num">
                                      <p:cBhvr additive="base">
                                        <p:cTn id="33" dur="500"/>
                                        <p:tgtEl>
                                          <p:spTgt spid="11"/>
                                        </p:tgtEl>
                                        <p:attrNameLst>
                                          <p:attrName>ppt_x</p:attrName>
                                        </p:attrNameLst>
                                      </p:cBhvr>
                                      <p:tavLst>
                                        <p:tav tm="0">
                                          <p:val>
                                            <p:strVal val="ppt_x"/>
                                          </p:val>
                                        </p:tav>
                                        <p:tav tm="100000">
                                          <p:val>
                                            <p:strVal val="ppt_x"/>
                                          </p:val>
                                        </p:tav>
                                      </p:tavLst>
                                    </p:anim>
                                    <p:anim calcmode="lin" valueType="num">
                                      <p:cBhvr additive="base">
                                        <p:cTn id="34" dur="500"/>
                                        <p:tgtEl>
                                          <p:spTgt spid="11"/>
                                        </p:tgtEl>
                                        <p:attrNameLst>
                                          <p:attrName>ppt_y</p:attrName>
                                        </p:attrNameLst>
                                      </p:cBhvr>
                                      <p:tavLst>
                                        <p:tav tm="0">
                                          <p:val>
                                            <p:strVal val="ppt_y"/>
                                          </p:val>
                                        </p:tav>
                                        <p:tav tm="100000">
                                          <p:val>
                                            <p:strVal val="1+ppt_h/2"/>
                                          </p:val>
                                        </p:tav>
                                      </p:tavLst>
                                    </p:anim>
                                    <p:set>
                                      <p:cBhvr>
                                        <p:cTn id="35" dur="1" fill="hold">
                                          <p:stCondLst>
                                            <p:cond delay="499"/>
                                          </p:stCondLst>
                                        </p:cTn>
                                        <p:tgtEl>
                                          <p:spTgt spid="11"/>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barn(inVertical)">
                                      <p:cBhvr>
                                        <p:cTn id="4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xmlns="" id="{10D95EBE-6D90-4F2A-ABB6-1D384B92A5D7}"/>
              </a:ext>
            </a:extLst>
          </p:cNvPr>
          <p:cNvSpPr>
            <a:spLocks noGrp="1"/>
          </p:cNvSpPr>
          <p:nvPr>
            <p:ph type="ftr" sz="quarter" idx="10"/>
          </p:nvPr>
        </p:nvSpPr>
        <p:spPr>
          <a:xfrm>
            <a:off x="5226359" y="6468391"/>
            <a:ext cx="3168032" cy="214797"/>
          </a:xfrm>
        </p:spPr>
        <p:txBody>
          <a:bodyPr/>
          <a:lstStyle/>
          <a:p>
            <a:pPr algn="l"/>
            <a:r>
              <a:rPr lang="en-US" dirty="0"/>
              <a:t>Source: Heating Technology from Warmup - UK</a:t>
            </a:r>
          </a:p>
        </p:txBody>
      </p:sp>
      <p:sp>
        <p:nvSpPr>
          <p:cNvPr id="3" name="Slide Number Placeholder 2">
            <a:extLst>
              <a:ext uri="{FF2B5EF4-FFF2-40B4-BE49-F238E27FC236}">
                <a16:creationId xmlns:a16="http://schemas.microsoft.com/office/drawing/2014/main" xmlns="" id="{CF097D9A-0544-4911-A9D4-E8D9D12F07C9}"/>
              </a:ext>
            </a:extLst>
          </p:cNvPr>
          <p:cNvSpPr>
            <a:spLocks noGrp="1"/>
          </p:cNvSpPr>
          <p:nvPr>
            <p:ph type="sldNum" sz="quarter" idx="11"/>
          </p:nvPr>
        </p:nvSpPr>
        <p:spPr/>
        <p:txBody>
          <a:bodyPr/>
          <a:lstStyle/>
          <a:p>
            <a:fld id="{951DF91C-386B-489D-B271-582AD64591F0}" type="slidenum">
              <a:rPr lang="en-AU" smtClean="0"/>
              <a:pPr/>
              <a:t>24</a:t>
            </a:fld>
            <a:endParaRPr lang="en-AU" dirty="0"/>
          </a:p>
        </p:txBody>
      </p:sp>
      <p:sp>
        <p:nvSpPr>
          <p:cNvPr id="4" name="Title 3">
            <a:extLst>
              <a:ext uri="{FF2B5EF4-FFF2-40B4-BE49-F238E27FC236}">
                <a16:creationId xmlns:a16="http://schemas.microsoft.com/office/drawing/2014/main" xmlns="" id="{35B8DBAE-4BE4-427E-8B3C-58C1361FC814}"/>
              </a:ext>
            </a:extLst>
          </p:cNvPr>
          <p:cNvSpPr>
            <a:spLocks noGrp="1"/>
          </p:cNvSpPr>
          <p:nvPr>
            <p:ph type="title"/>
          </p:nvPr>
        </p:nvSpPr>
        <p:spPr/>
        <p:txBody>
          <a:bodyPr/>
          <a:lstStyle/>
          <a:p>
            <a:r>
              <a:rPr lang="en-IN" dirty="0"/>
              <a:t>Road Heating-Electric system</a:t>
            </a:r>
          </a:p>
        </p:txBody>
      </p:sp>
      <p:pic>
        <p:nvPicPr>
          <p:cNvPr id="7" name="Picture 6">
            <a:extLst>
              <a:ext uri="{FF2B5EF4-FFF2-40B4-BE49-F238E27FC236}">
                <a16:creationId xmlns:a16="http://schemas.microsoft.com/office/drawing/2014/main" xmlns="" id="{75C9EC2C-CAA9-4605-87C6-E9578B8B97A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10652" b="8877"/>
          <a:stretch/>
        </p:blipFill>
        <p:spPr>
          <a:xfrm>
            <a:off x="422260" y="1355678"/>
            <a:ext cx="5975377" cy="4228162"/>
          </a:xfrm>
          <a:prstGeom prst="rect">
            <a:avLst/>
          </a:prstGeom>
          <a:ln w="9525">
            <a:solidFill>
              <a:schemeClr val="tx1"/>
            </a:solidFill>
          </a:ln>
        </p:spPr>
      </p:pic>
      <p:pic>
        <p:nvPicPr>
          <p:cNvPr id="2050" name="Picture 2" descr="Image result for road heating systems">
            <a:extLst>
              <a:ext uri="{FF2B5EF4-FFF2-40B4-BE49-F238E27FC236}">
                <a16:creationId xmlns:a16="http://schemas.microsoft.com/office/drawing/2014/main" xmlns="" id="{6985A92F-1981-4913-A969-AD57A31D703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1869" y="1345717"/>
            <a:ext cx="6611311" cy="337222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xmlns="" id="{D7F16323-9551-4321-8F13-E5D8282D1EE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9210" y="1345716"/>
            <a:ext cx="6618137" cy="4963603"/>
          </a:xfrm>
          <a:prstGeom prst="rect">
            <a:avLst/>
          </a:prstGeom>
        </p:spPr>
      </p:pic>
      <p:sp>
        <p:nvSpPr>
          <p:cNvPr id="10" name="TextBox 9">
            <a:extLst>
              <a:ext uri="{FF2B5EF4-FFF2-40B4-BE49-F238E27FC236}">
                <a16:creationId xmlns:a16="http://schemas.microsoft.com/office/drawing/2014/main" xmlns="" id="{B7CE61BD-A237-45E0-8C1D-5AC458CD3EA3}"/>
              </a:ext>
            </a:extLst>
          </p:cNvPr>
          <p:cNvSpPr txBox="1"/>
          <p:nvPr/>
        </p:nvSpPr>
        <p:spPr>
          <a:xfrm>
            <a:off x="3748741" y="3436140"/>
            <a:ext cx="5106623" cy="2800767"/>
          </a:xfrm>
          <a:prstGeom prst="rect">
            <a:avLst/>
          </a:prstGeom>
          <a:solidFill>
            <a:srgbClr val="FA7831"/>
          </a:solidFill>
        </p:spPr>
        <p:txBody>
          <a:bodyPr wrap="square" rtlCol="0">
            <a:spAutoFit/>
          </a:bodyPr>
          <a:lstStyle>
            <a:defPPr>
              <a:defRPr lang="uk-UA"/>
            </a:defPPr>
            <a:lvl1pPr marL="285750" indent="-285750">
              <a:buFont typeface="Wingdings" panose="05000000000000000000" pitchFamily="2" charset="2"/>
              <a:buChar char="Ø"/>
              <a:defRPr sz="1600"/>
            </a:lvl1pPr>
          </a:lstStyle>
          <a:p>
            <a:r>
              <a:rPr lang="en-IN" dirty="0">
                <a:solidFill>
                  <a:srgbClr val="000000"/>
                </a:solidFill>
              </a:rPr>
              <a:t>Approx. design life of the cables is more than </a:t>
            </a:r>
            <a:r>
              <a:rPr lang="en-IN" dirty="0" smtClean="0">
                <a:solidFill>
                  <a:srgbClr val="000000"/>
                </a:solidFill>
              </a:rPr>
              <a:t>30 </a:t>
            </a:r>
            <a:r>
              <a:rPr lang="en-IN" dirty="0">
                <a:solidFill>
                  <a:srgbClr val="000000"/>
                </a:solidFill>
              </a:rPr>
              <a:t>years</a:t>
            </a:r>
          </a:p>
          <a:p>
            <a:r>
              <a:rPr lang="en-IN" b="1" dirty="0">
                <a:solidFill>
                  <a:srgbClr val="000000"/>
                </a:solidFill>
              </a:rPr>
              <a:t>Installation Cost - </a:t>
            </a:r>
            <a:r>
              <a:rPr lang="en-IN" dirty="0" smtClean="0">
                <a:solidFill>
                  <a:srgbClr val="000000"/>
                </a:solidFill>
              </a:rPr>
              <a:t>$400 </a:t>
            </a:r>
            <a:r>
              <a:rPr lang="en-IN" dirty="0">
                <a:solidFill>
                  <a:srgbClr val="000000"/>
                </a:solidFill>
              </a:rPr>
              <a:t>per </a:t>
            </a:r>
            <a:r>
              <a:rPr lang="en-IN" dirty="0" smtClean="0">
                <a:solidFill>
                  <a:srgbClr val="000000"/>
                </a:solidFill>
              </a:rPr>
              <a:t>sq. m.(</a:t>
            </a:r>
            <a:r>
              <a:rPr lang="en-IN" dirty="0">
                <a:solidFill>
                  <a:srgbClr val="000000"/>
                </a:solidFill>
              </a:rPr>
              <a:t>INR </a:t>
            </a:r>
            <a:r>
              <a:rPr lang="en-IN" dirty="0" smtClean="0">
                <a:solidFill>
                  <a:srgbClr val="000000"/>
                </a:solidFill>
              </a:rPr>
              <a:t>28000 </a:t>
            </a:r>
            <a:r>
              <a:rPr lang="en-IN" dirty="0">
                <a:solidFill>
                  <a:srgbClr val="000000"/>
                </a:solidFill>
              </a:rPr>
              <a:t>per </a:t>
            </a:r>
            <a:r>
              <a:rPr lang="en-IN" dirty="0" smtClean="0">
                <a:solidFill>
                  <a:srgbClr val="000000"/>
                </a:solidFill>
              </a:rPr>
              <a:t>sq. m.)</a:t>
            </a:r>
          </a:p>
          <a:p>
            <a:r>
              <a:rPr lang="en-IN" b="1" dirty="0">
                <a:solidFill>
                  <a:srgbClr val="000000"/>
                </a:solidFill>
              </a:rPr>
              <a:t>Operational Cost and Maintenance Cost </a:t>
            </a:r>
            <a:r>
              <a:rPr lang="en-IN" dirty="0">
                <a:solidFill>
                  <a:srgbClr val="000000"/>
                </a:solidFill>
              </a:rPr>
              <a:t>- $</a:t>
            </a:r>
            <a:r>
              <a:rPr lang="en-IN" dirty="0" smtClean="0">
                <a:solidFill>
                  <a:srgbClr val="000000"/>
                </a:solidFill>
              </a:rPr>
              <a:t>18 </a:t>
            </a:r>
            <a:r>
              <a:rPr lang="en-IN" dirty="0">
                <a:solidFill>
                  <a:srgbClr val="000000"/>
                </a:solidFill>
              </a:rPr>
              <a:t>per sq. m.(INR </a:t>
            </a:r>
            <a:r>
              <a:rPr lang="en-IN" dirty="0" smtClean="0">
                <a:solidFill>
                  <a:srgbClr val="000000"/>
                </a:solidFill>
              </a:rPr>
              <a:t>1260 </a:t>
            </a:r>
            <a:r>
              <a:rPr lang="en-IN" dirty="0">
                <a:solidFill>
                  <a:srgbClr val="000000"/>
                </a:solidFill>
              </a:rPr>
              <a:t>per sq. m.)</a:t>
            </a:r>
          </a:p>
          <a:p>
            <a:r>
              <a:rPr lang="en-IN" dirty="0" smtClean="0">
                <a:solidFill>
                  <a:srgbClr val="000000"/>
                </a:solidFill>
              </a:rPr>
              <a:t>Carriageway width 10 m (7+1.5 paved shoulder on both side)</a:t>
            </a:r>
          </a:p>
          <a:p>
            <a:r>
              <a:rPr lang="en-IN" dirty="0" smtClean="0">
                <a:solidFill>
                  <a:srgbClr val="000000"/>
                </a:solidFill>
              </a:rPr>
              <a:t>At Grade Length 9950 m (Option 3B)</a:t>
            </a:r>
          </a:p>
          <a:p>
            <a:r>
              <a:rPr lang="en-IN" b="1" dirty="0">
                <a:solidFill>
                  <a:srgbClr val="000000"/>
                </a:solidFill>
              </a:rPr>
              <a:t>Installation Cost </a:t>
            </a:r>
            <a:r>
              <a:rPr lang="en-IN" b="1" dirty="0" smtClean="0">
                <a:solidFill>
                  <a:srgbClr val="000000"/>
                </a:solidFill>
              </a:rPr>
              <a:t>- </a:t>
            </a:r>
            <a:r>
              <a:rPr lang="en-IN" dirty="0" smtClean="0">
                <a:solidFill>
                  <a:srgbClr val="000000"/>
                </a:solidFill>
              </a:rPr>
              <a:t>INR 280 Cr</a:t>
            </a:r>
            <a:endParaRPr lang="en-IN" dirty="0">
              <a:solidFill>
                <a:srgbClr val="000000"/>
              </a:solidFill>
            </a:endParaRPr>
          </a:p>
          <a:p>
            <a:r>
              <a:rPr lang="en-IN" b="1" dirty="0" smtClean="0">
                <a:solidFill>
                  <a:srgbClr val="000000"/>
                </a:solidFill>
              </a:rPr>
              <a:t>Operational Cost and Maintenance Cost </a:t>
            </a:r>
            <a:r>
              <a:rPr lang="en-IN" dirty="0">
                <a:solidFill>
                  <a:srgbClr val="000000"/>
                </a:solidFill>
              </a:rPr>
              <a:t>- </a:t>
            </a:r>
            <a:r>
              <a:rPr lang="en-IN" dirty="0" smtClean="0">
                <a:solidFill>
                  <a:srgbClr val="000000"/>
                </a:solidFill>
              </a:rPr>
              <a:t>INR 12.60 Cr</a:t>
            </a:r>
          </a:p>
          <a:p>
            <a:r>
              <a:rPr lang="en-IN" b="1" dirty="0" smtClean="0">
                <a:solidFill>
                  <a:srgbClr val="000000"/>
                </a:solidFill>
              </a:rPr>
              <a:t>Source:</a:t>
            </a:r>
            <a:r>
              <a:rPr lang="en-IN" dirty="0" smtClean="0">
                <a:solidFill>
                  <a:srgbClr val="000000"/>
                </a:solidFill>
              </a:rPr>
              <a:t> </a:t>
            </a:r>
            <a:r>
              <a:rPr lang="en-US" dirty="0" smtClean="0">
                <a:solidFill>
                  <a:srgbClr val="000000"/>
                </a:solidFill>
              </a:rPr>
              <a:t>Heated </a:t>
            </a:r>
            <a:r>
              <a:rPr lang="en-US" dirty="0">
                <a:solidFill>
                  <a:srgbClr val="000000"/>
                </a:solidFill>
              </a:rPr>
              <a:t>Transportation Infrastructure Systems:</a:t>
            </a:r>
            <a:br>
              <a:rPr lang="en-US" dirty="0">
                <a:solidFill>
                  <a:srgbClr val="000000"/>
                </a:solidFill>
              </a:rPr>
            </a:br>
            <a:r>
              <a:rPr lang="en-US" dirty="0">
                <a:solidFill>
                  <a:srgbClr val="000000"/>
                </a:solidFill>
              </a:rPr>
              <a:t>Existing </a:t>
            </a:r>
            <a:r>
              <a:rPr lang="en-US" dirty="0" smtClean="0">
                <a:solidFill>
                  <a:srgbClr val="000000"/>
                </a:solidFill>
              </a:rPr>
              <a:t>and </a:t>
            </a:r>
            <a:r>
              <a:rPr lang="en-US" dirty="0">
                <a:solidFill>
                  <a:srgbClr val="000000"/>
                </a:solidFill>
              </a:rPr>
              <a:t>Emerging </a:t>
            </a:r>
            <a:r>
              <a:rPr lang="en-US" dirty="0" smtClean="0">
                <a:solidFill>
                  <a:srgbClr val="000000"/>
                </a:solidFill>
              </a:rPr>
              <a:t>Technologies, USA</a:t>
            </a:r>
            <a:endParaRPr lang="en-IN" dirty="0">
              <a:solidFill>
                <a:srgbClr val="000000"/>
              </a:solidFill>
            </a:endParaRPr>
          </a:p>
        </p:txBody>
      </p:sp>
      <p:pic>
        <p:nvPicPr>
          <p:cNvPr id="9" name="Picture 8" descr="D:\download.jpg"/>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114425" cy="1236980"/>
          </a:xfrm>
          <a:prstGeom prst="rect">
            <a:avLst/>
          </a:prstGeom>
          <a:noFill/>
          <a:ln>
            <a:noFill/>
          </a:ln>
        </p:spPr>
      </p:pic>
      <p:pic>
        <p:nvPicPr>
          <p:cNvPr id="11" name="Picture 10"/>
          <p:cNvPicPr>
            <a:picLocks noChangeAspect="1"/>
          </p:cNvPicPr>
          <p:nvPr/>
        </p:nvPicPr>
        <p:blipFill>
          <a:blip r:embed="rId6"/>
          <a:stretch>
            <a:fillRect/>
          </a:stretch>
        </p:blipFill>
        <p:spPr>
          <a:xfrm>
            <a:off x="0" y="6309320"/>
            <a:ext cx="2578832" cy="576064"/>
          </a:xfrm>
          <a:prstGeom prst="rect">
            <a:avLst/>
          </a:prstGeom>
        </p:spPr>
      </p:pic>
    </p:spTree>
    <p:extLst>
      <p:ext uri="{BB962C8B-B14F-4D97-AF65-F5344CB8AC3E}">
        <p14:creationId xmlns:p14="http://schemas.microsoft.com/office/powerpoint/2010/main" val="1112971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50"/>
                                        </p:tgtEl>
                                        <p:attrNameLst>
                                          <p:attrName>style.visibility</p:attrName>
                                        </p:attrNameLst>
                                      </p:cBhvr>
                                      <p:to>
                                        <p:strVal val="visible"/>
                                      </p:to>
                                    </p:set>
                                    <p:anim calcmode="lin" valueType="num">
                                      <p:cBhvr additive="base">
                                        <p:cTn id="13" dur="500" fill="hold"/>
                                        <p:tgtEl>
                                          <p:spTgt spid="2050"/>
                                        </p:tgtEl>
                                        <p:attrNameLst>
                                          <p:attrName>ppt_x</p:attrName>
                                        </p:attrNameLst>
                                      </p:cBhvr>
                                      <p:tavLst>
                                        <p:tav tm="0">
                                          <p:val>
                                            <p:strVal val="#ppt_x"/>
                                          </p:val>
                                        </p:tav>
                                        <p:tav tm="100000">
                                          <p:val>
                                            <p:strVal val="#ppt_x"/>
                                          </p:val>
                                        </p:tav>
                                      </p:tavLst>
                                    </p:anim>
                                    <p:anim calcmode="lin" valueType="num">
                                      <p:cBhvr additive="base">
                                        <p:cTn id="14"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6"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1+#ppt_w/2"/>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xmlns="" id="{3581FC3B-AABE-4A6F-8600-C9ED389D1FD7}"/>
              </a:ext>
            </a:extLst>
          </p:cNvPr>
          <p:cNvSpPr>
            <a:spLocks noGrp="1"/>
          </p:cNvSpPr>
          <p:nvPr>
            <p:ph type="ftr" sz="quarter" idx="10"/>
          </p:nvPr>
        </p:nvSpPr>
        <p:spPr>
          <a:xfrm>
            <a:off x="3409949" y="6165304"/>
            <a:ext cx="5976344" cy="214797"/>
          </a:xfrm>
        </p:spPr>
        <p:txBody>
          <a:bodyPr/>
          <a:lstStyle/>
          <a:p>
            <a:pPr algn="l"/>
            <a:r>
              <a:rPr lang="en-IN" dirty="0"/>
              <a:t>Source: Case study of road at Klamath Falls, Oregon, USA by Oregon Highway Department</a:t>
            </a:r>
          </a:p>
          <a:p>
            <a:pPr algn="l"/>
            <a:endParaRPr lang="en-US" dirty="0"/>
          </a:p>
        </p:txBody>
      </p:sp>
      <p:sp>
        <p:nvSpPr>
          <p:cNvPr id="3" name="Slide Number Placeholder 2">
            <a:extLst>
              <a:ext uri="{FF2B5EF4-FFF2-40B4-BE49-F238E27FC236}">
                <a16:creationId xmlns:a16="http://schemas.microsoft.com/office/drawing/2014/main" xmlns="" id="{5C5E79F5-FCA3-46EB-8BB3-9E93F61438DD}"/>
              </a:ext>
            </a:extLst>
          </p:cNvPr>
          <p:cNvSpPr>
            <a:spLocks noGrp="1"/>
          </p:cNvSpPr>
          <p:nvPr>
            <p:ph type="sldNum" sz="quarter" idx="11"/>
          </p:nvPr>
        </p:nvSpPr>
        <p:spPr/>
        <p:txBody>
          <a:bodyPr/>
          <a:lstStyle/>
          <a:p>
            <a:fld id="{951DF91C-386B-489D-B271-582AD64591F0}" type="slidenum">
              <a:rPr lang="en-AU" smtClean="0"/>
              <a:pPr/>
              <a:t>25</a:t>
            </a:fld>
            <a:endParaRPr lang="en-AU" dirty="0"/>
          </a:p>
        </p:txBody>
      </p:sp>
      <p:sp>
        <p:nvSpPr>
          <p:cNvPr id="4" name="Title 3">
            <a:extLst>
              <a:ext uri="{FF2B5EF4-FFF2-40B4-BE49-F238E27FC236}">
                <a16:creationId xmlns:a16="http://schemas.microsoft.com/office/drawing/2014/main" xmlns="" id="{5F07F583-3A2E-48B6-9A41-B1C3FBB03010}"/>
              </a:ext>
            </a:extLst>
          </p:cNvPr>
          <p:cNvSpPr>
            <a:spLocks noGrp="1"/>
          </p:cNvSpPr>
          <p:nvPr>
            <p:ph type="title"/>
          </p:nvPr>
        </p:nvSpPr>
        <p:spPr/>
        <p:txBody>
          <a:bodyPr>
            <a:normAutofit fontScale="90000"/>
          </a:bodyPr>
          <a:lstStyle/>
          <a:p>
            <a:r>
              <a:rPr lang="en-IN" dirty="0"/>
              <a:t>Road Heating-Hydronic system (Using water)</a:t>
            </a:r>
          </a:p>
        </p:txBody>
      </p:sp>
      <p:pic>
        <p:nvPicPr>
          <p:cNvPr id="10" name="Picture 9">
            <a:extLst>
              <a:ext uri="{FF2B5EF4-FFF2-40B4-BE49-F238E27FC236}">
                <a16:creationId xmlns:a16="http://schemas.microsoft.com/office/drawing/2014/main" xmlns="" id="{8BF8737A-D064-43D6-B811-0CE40D6608E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31640" y="1556792"/>
            <a:ext cx="5960072" cy="3599106"/>
          </a:xfrm>
          <a:prstGeom prst="rect">
            <a:avLst/>
          </a:prstGeom>
        </p:spPr>
      </p:pic>
      <p:pic>
        <p:nvPicPr>
          <p:cNvPr id="6" name="Picture 5" descr="D:\download.jpg"/>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114425" cy="1236980"/>
          </a:xfrm>
          <a:prstGeom prst="rect">
            <a:avLst/>
          </a:prstGeom>
          <a:noFill/>
          <a:ln>
            <a:noFill/>
          </a:ln>
        </p:spPr>
      </p:pic>
      <p:pic>
        <p:nvPicPr>
          <p:cNvPr id="7" name="Picture 6"/>
          <p:cNvPicPr>
            <a:picLocks noChangeAspect="1"/>
          </p:cNvPicPr>
          <p:nvPr/>
        </p:nvPicPr>
        <p:blipFill>
          <a:blip r:embed="rId4"/>
          <a:stretch>
            <a:fillRect/>
          </a:stretch>
        </p:blipFill>
        <p:spPr>
          <a:xfrm>
            <a:off x="0" y="6309320"/>
            <a:ext cx="2578832" cy="576064"/>
          </a:xfrm>
          <a:prstGeom prst="rect">
            <a:avLst/>
          </a:prstGeom>
        </p:spPr>
      </p:pic>
    </p:spTree>
    <p:extLst>
      <p:ext uri="{BB962C8B-B14F-4D97-AF65-F5344CB8AC3E}">
        <p14:creationId xmlns:p14="http://schemas.microsoft.com/office/powerpoint/2010/main" val="1684484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xmlns="" id="{72494D93-63E2-4823-9073-E9E036E6DDD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2047" t="57" r="8514" b="20760"/>
          <a:stretch/>
        </p:blipFill>
        <p:spPr>
          <a:xfrm>
            <a:off x="467544" y="1335510"/>
            <a:ext cx="3779912" cy="2251340"/>
          </a:xfrm>
          <a:prstGeom prst="rect">
            <a:avLst/>
          </a:prstGeom>
          <a:ln>
            <a:solidFill>
              <a:schemeClr val="tx1"/>
            </a:solidFill>
          </a:ln>
        </p:spPr>
      </p:pic>
      <p:sp>
        <p:nvSpPr>
          <p:cNvPr id="2" name="Footer Placeholder 1">
            <a:extLst>
              <a:ext uri="{FF2B5EF4-FFF2-40B4-BE49-F238E27FC236}">
                <a16:creationId xmlns:a16="http://schemas.microsoft.com/office/drawing/2014/main" xmlns="" id="{D7767A14-C14D-46BF-BFB1-D5D0453023AE}"/>
              </a:ext>
            </a:extLst>
          </p:cNvPr>
          <p:cNvSpPr>
            <a:spLocks noGrp="1"/>
          </p:cNvSpPr>
          <p:nvPr>
            <p:ph type="ftr" sz="quarter" idx="10"/>
          </p:nvPr>
        </p:nvSpPr>
        <p:spPr>
          <a:xfrm>
            <a:off x="7836595" y="6661955"/>
            <a:ext cx="3086100" cy="214797"/>
          </a:xfrm>
        </p:spPr>
        <p:txBody>
          <a:bodyPr/>
          <a:lstStyle/>
          <a:p>
            <a:pPr algn="l"/>
            <a:r>
              <a:rPr lang="en-US" dirty="0"/>
              <a:t>Source: Icax, UK</a:t>
            </a:r>
          </a:p>
        </p:txBody>
      </p:sp>
      <p:sp>
        <p:nvSpPr>
          <p:cNvPr id="3" name="Slide Number Placeholder 2">
            <a:extLst>
              <a:ext uri="{FF2B5EF4-FFF2-40B4-BE49-F238E27FC236}">
                <a16:creationId xmlns:a16="http://schemas.microsoft.com/office/drawing/2014/main" xmlns="" id="{A1FBFF4D-B1F6-4120-BCB8-7DD7BFBEA7FB}"/>
              </a:ext>
            </a:extLst>
          </p:cNvPr>
          <p:cNvSpPr>
            <a:spLocks noGrp="1"/>
          </p:cNvSpPr>
          <p:nvPr>
            <p:ph type="sldNum" sz="quarter" idx="11"/>
          </p:nvPr>
        </p:nvSpPr>
        <p:spPr/>
        <p:txBody>
          <a:bodyPr/>
          <a:lstStyle/>
          <a:p>
            <a:fld id="{951DF91C-386B-489D-B271-582AD64591F0}" type="slidenum">
              <a:rPr lang="en-AU" smtClean="0"/>
              <a:pPr/>
              <a:t>26</a:t>
            </a:fld>
            <a:endParaRPr lang="en-AU" dirty="0"/>
          </a:p>
        </p:txBody>
      </p:sp>
      <p:sp>
        <p:nvSpPr>
          <p:cNvPr id="4" name="Title 3">
            <a:extLst>
              <a:ext uri="{FF2B5EF4-FFF2-40B4-BE49-F238E27FC236}">
                <a16:creationId xmlns:a16="http://schemas.microsoft.com/office/drawing/2014/main" xmlns="" id="{EF8A1702-2FC0-4163-BF0F-2626D5112E7F}"/>
              </a:ext>
            </a:extLst>
          </p:cNvPr>
          <p:cNvSpPr>
            <a:spLocks noGrp="1"/>
          </p:cNvSpPr>
          <p:nvPr>
            <p:ph type="title"/>
          </p:nvPr>
        </p:nvSpPr>
        <p:spPr/>
        <p:txBody>
          <a:bodyPr>
            <a:normAutofit fontScale="90000"/>
          </a:bodyPr>
          <a:lstStyle/>
          <a:p>
            <a:r>
              <a:rPr lang="en-IN" dirty="0"/>
              <a:t>Road Heating-Hydronic (Fluid)System </a:t>
            </a:r>
          </a:p>
        </p:txBody>
      </p:sp>
      <p:pic>
        <p:nvPicPr>
          <p:cNvPr id="6" name="Picture 5">
            <a:extLst>
              <a:ext uri="{FF2B5EF4-FFF2-40B4-BE49-F238E27FC236}">
                <a16:creationId xmlns:a16="http://schemas.microsoft.com/office/drawing/2014/main" xmlns="" id="{00F2968F-BD84-46EA-914D-592A9E457D0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60080" y="1339093"/>
            <a:ext cx="3749987" cy="2240824"/>
          </a:xfrm>
          <a:prstGeom prst="rect">
            <a:avLst/>
          </a:prstGeom>
          <a:ln>
            <a:solidFill>
              <a:schemeClr val="tx1"/>
            </a:solidFill>
          </a:ln>
        </p:spPr>
      </p:pic>
      <p:pic>
        <p:nvPicPr>
          <p:cNvPr id="17" name="Picture 16">
            <a:extLst>
              <a:ext uri="{FF2B5EF4-FFF2-40B4-BE49-F238E27FC236}">
                <a16:creationId xmlns:a16="http://schemas.microsoft.com/office/drawing/2014/main" xmlns="" id="{D39B64C7-D223-4549-BA77-D9C4E1B8C33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2315" b="2958"/>
          <a:stretch/>
        </p:blipFill>
        <p:spPr>
          <a:xfrm>
            <a:off x="480187" y="3645363"/>
            <a:ext cx="3767269" cy="2519941"/>
          </a:xfrm>
          <a:prstGeom prst="rect">
            <a:avLst/>
          </a:prstGeom>
          <a:ln>
            <a:solidFill>
              <a:schemeClr val="tx1"/>
            </a:solidFill>
          </a:ln>
        </p:spPr>
      </p:pic>
      <p:pic>
        <p:nvPicPr>
          <p:cNvPr id="19" name="Picture 18">
            <a:extLst>
              <a:ext uri="{FF2B5EF4-FFF2-40B4-BE49-F238E27FC236}">
                <a16:creationId xmlns:a16="http://schemas.microsoft.com/office/drawing/2014/main" xmlns="" id="{F939D741-93CA-4978-B059-1127EBEA2B7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60080" y="3645363"/>
            <a:ext cx="3749987" cy="2519941"/>
          </a:xfrm>
          <a:prstGeom prst="rect">
            <a:avLst/>
          </a:prstGeom>
          <a:ln>
            <a:solidFill>
              <a:schemeClr val="tx1"/>
            </a:solidFill>
          </a:ln>
        </p:spPr>
      </p:pic>
      <p:grpSp>
        <p:nvGrpSpPr>
          <p:cNvPr id="22" name="Group 21">
            <a:extLst>
              <a:ext uri="{FF2B5EF4-FFF2-40B4-BE49-F238E27FC236}">
                <a16:creationId xmlns:a16="http://schemas.microsoft.com/office/drawing/2014/main" xmlns="" id="{00515673-20AA-4486-8444-D922D80A4614}"/>
              </a:ext>
            </a:extLst>
          </p:cNvPr>
          <p:cNvGrpSpPr/>
          <p:nvPr/>
        </p:nvGrpSpPr>
        <p:grpSpPr>
          <a:xfrm>
            <a:off x="3347865" y="505108"/>
            <a:ext cx="1725454" cy="1339716"/>
            <a:chOff x="3362881" y="505108"/>
            <a:chExt cx="1710437" cy="1278012"/>
          </a:xfrm>
        </p:grpSpPr>
        <p:sp>
          <p:nvSpPr>
            <p:cNvPr id="21" name="Arrow: Left 20">
              <a:extLst>
                <a:ext uri="{FF2B5EF4-FFF2-40B4-BE49-F238E27FC236}">
                  <a16:creationId xmlns:a16="http://schemas.microsoft.com/office/drawing/2014/main" xmlns="" id="{A1DA02E3-1E7F-4533-BCE2-36A7750FBB74}"/>
                </a:ext>
              </a:extLst>
            </p:cNvPr>
            <p:cNvSpPr/>
            <p:nvPr/>
          </p:nvSpPr>
          <p:spPr>
            <a:xfrm rot="19473589">
              <a:off x="3362881" y="1567096"/>
              <a:ext cx="513979" cy="21602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0" name="TextBox 19">
              <a:extLst>
                <a:ext uri="{FF2B5EF4-FFF2-40B4-BE49-F238E27FC236}">
                  <a16:creationId xmlns:a16="http://schemas.microsoft.com/office/drawing/2014/main" xmlns="" id="{88512D81-FF68-410B-862C-623FAB409652}"/>
                </a:ext>
              </a:extLst>
            </p:cNvPr>
            <p:cNvSpPr txBox="1"/>
            <p:nvPr/>
          </p:nvSpPr>
          <p:spPr>
            <a:xfrm>
              <a:off x="3777174" y="505108"/>
              <a:ext cx="1296144" cy="880804"/>
            </a:xfrm>
            <a:prstGeom prst="rect">
              <a:avLst/>
            </a:prstGeom>
            <a:solidFill>
              <a:srgbClr val="92D050"/>
            </a:solidFill>
          </p:spPr>
          <p:txBody>
            <a:bodyPr wrap="square" rtlCol="0">
              <a:spAutoFit/>
            </a:bodyPr>
            <a:lstStyle/>
            <a:p>
              <a:r>
                <a:rPr lang="en-IN" dirty="0"/>
                <a:t>Type of fluids:</a:t>
              </a:r>
            </a:p>
            <a:p>
              <a:pPr marL="342900" indent="-342900">
                <a:buAutoNum type="arabicPeriod"/>
              </a:pPr>
              <a:r>
                <a:rPr lang="en-IN" dirty="0"/>
                <a:t>Steam</a:t>
              </a:r>
            </a:p>
            <a:p>
              <a:pPr marL="342900" indent="-342900">
                <a:buAutoNum type="arabicPeriod"/>
              </a:pPr>
              <a:r>
                <a:rPr lang="en-IN" dirty="0"/>
                <a:t>Ammonia</a:t>
              </a:r>
            </a:p>
            <a:p>
              <a:pPr marL="342900" indent="-342900">
                <a:buAutoNum type="arabicPeriod"/>
              </a:pPr>
              <a:r>
                <a:rPr lang="en-IN" dirty="0"/>
                <a:t>Glycol etc. </a:t>
              </a:r>
            </a:p>
          </p:txBody>
        </p:sp>
      </p:grpSp>
      <p:sp>
        <p:nvSpPr>
          <p:cNvPr id="12" name="TextBox 11">
            <a:extLst>
              <a:ext uri="{FF2B5EF4-FFF2-40B4-BE49-F238E27FC236}">
                <a16:creationId xmlns:a16="http://schemas.microsoft.com/office/drawing/2014/main" xmlns="" id="{B7CE61BD-A237-45E0-8C1D-5AC458CD3EA3}"/>
              </a:ext>
            </a:extLst>
          </p:cNvPr>
          <p:cNvSpPr txBox="1"/>
          <p:nvPr/>
        </p:nvSpPr>
        <p:spPr>
          <a:xfrm>
            <a:off x="3883980" y="3880360"/>
            <a:ext cx="5106623" cy="2800767"/>
          </a:xfrm>
          <a:prstGeom prst="rect">
            <a:avLst/>
          </a:prstGeom>
          <a:solidFill>
            <a:srgbClr val="FA7831"/>
          </a:solidFill>
        </p:spPr>
        <p:txBody>
          <a:bodyPr wrap="square" rtlCol="0">
            <a:spAutoFit/>
          </a:bodyPr>
          <a:lstStyle>
            <a:defPPr>
              <a:defRPr lang="uk-UA"/>
            </a:defPPr>
            <a:lvl1pPr marL="285750" indent="-285750">
              <a:buFont typeface="Wingdings" panose="05000000000000000000" pitchFamily="2" charset="2"/>
              <a:buChar char="Ø"/>
              <a:defRPr sz="1600"/>
            </a:lvl1pPr>
          </a:lstStyle>
          <a:p>
            <a:r>
              <a:rPr lang="en-IN" dirty="0">
                <a:solidFill>
                  <a:srgbClr val="000000"/>
                </a:solidFill>
              </a:rPr>
              <a:t>Approx. design life of the </a:t>
            </a:r>
            <a:r>
              <a:rPr lang="en-IN" dirty="0" smtClean="0">
                <a:solidFill>
                  <a:srgbClr val="000000"/>
                </a:solidFill>
              </a:rPr>
              <a:t>pipe </a:t>
            </a:r>
            <a:r>
              <a:rPr lang="en-IN" dirty="0">
                <a:solidFill>
                  <a:srgbClr val="000000"/>
                </a:solidFill>
              </a:rPr>
              <a:t>is more than </a:t>
            </a:r>
            <a:r>
              <a:rPr lang="en-IN" dirty="0" smtClean="0">
                <a:solidFill>
                  <a:srgbClr val="000000"/>
                </a:solidFill>
              </a:rPr>
              <a:t>25 </a:t>
            </a:r>
            <a:r>
              <a:rPr lang="en-IN" dirty="0">
                <a:solidFill>
                  <a:srgbClr val="000000"/>
                </a:solidFill>
              </a:rPr>
              <a:t>years</a:t>
            </a:r>
          </a:p>
          <a:p>
            <a:r>
              <a:rPr lang="en-IN" b="1" dirty="0">
                <a:solidFill>
                  <a:srgbClr val="000000"/>
                </a:solidFill>
              </a:rPr>
              <a:t>Installation Cost - </a:t>
            </a:r>
            <a:r>
              <a:rPr lang="en-IN" dirty="0" smtClean="0">
                <a:solidFill>
                  <a:srgbClr val="000000"/>
                </a:solidFill>
              </a:rPr>
              <a:t>$750 </a:t>
            </a:r>
            <a:r>
              <a:rPr lang="en-IN" dirty="0">
                <a:solidFill>
                  <a:srgbClr val="000000"/>
                </a:solidFill>
              </a:rPr>
              <a:t>per </a:t>
            </a:r>
            <a:r>
              <a:rPr lang="en-IN" dirty="0" smtClean="0">
                <a:solidFill>
                  <a:srgbClr val="000000"/>
                </a:solidFill>
              </a:rPr>
              <a:t>sq. m.(</a:t>
            </a:r>
            <a:r>
              <a:rPr lang="en-IN" dirty="0">
                <a:solidFill>
                  <a:srgbClr val="000000"/>
                </a:solidFill>
              </a:rPr>
              <a:t>INR </a:t>
            </a:r>
            <a:r>
              <a:rPr lang="en-IN" dirty="0" smtClean="0">
                <a:solidFill>
                  <a:srgbClr val="000000"/>
                </a:solidFill>
              </a:rPr>
              <a:t>52500 </a:t>
            </a:r>
            <a:r>
              <a:rPr lang="en-IN" dirty="0">
                <a:solidFill>
                  <a:srgbClr val="000000"/>
                </a:solidFill>
              </a:rPr>
              <a:t>per </a:t>
            </a:r>
            <a:r>
              <a:rPr lang="en-IN" dirty="0" smtClean="0">
                <a:solidFill>
                  <a:srgbClr val="000000"/>
                </a:solidFill>
              </a:rPr>
              <a:t>sq. m.)</a:t>
            </a:r>
          </a:p>
          <a:p>
            <a:r>
              <a:rPr lang="en-IN" b="1" dirty="0">
                <a:solidFill>
                  <a:srgbClr val="000000"/>
                </a:solidFill>
              </a:rPr>
              <a:t>Operational Cost and Maintenance Cost </a:t>
            </a:r>
            <a:r>
              <a:rPr lang="en-IN" dirty="0">
                <a:solidFill>
                  <a:srgbClr val="000000"/>
                </a:solidFill>
              </a:rPr>
              <a:t>- $</a:t>
            </a:r>
            <a:r>
              <a:rPr lang="en-IN" dirty="0" smtClean="0">
                <a:solidFill>
                  <a:srgbClr val="000000"/>
                </a:solidFill>
              </a:rPr>
              <a:t>14 </a:t>
            </a:r>
            <a:r>
              <a:rPr lang="en-IN" dirty="0">
                <a:solidFill>
                  <a:srgbClr val="000000"/>
                </a:solidFill>
              </a:rPr>
              <a:t>per sq. m.(INR </a:t>
            </a:r>
            <a:r>
              <a:rPr lang="en-IN" dirty="0" smtClean="0">
                <a:solidFill>
                  <a:srgbClr val="000000"/>
                </a:solidFill>
              </a:rPr>
              <a:t>980 </a:t>
            </a:r>
            <a:r>
              <a:rPr lang="en-IN" dirty="0">
                <a:solidFill>
                  <a:srgbClr val="000000"/>
                </a:solidFill>
              </a:rPr>
              <a:t>per </a:t>
            </a:r>
            <a:r>
              <a:rPr lang="en-IN" dirty="0" smtClean="0">
                <a:solidFill>
                  <a:srgbClr val="000000"/>
                </a:solidFill>
              </a:rPr>
              <a:t>sq</a:t>
            </a:r>
            <a:r>
              <a:rPr lang="en-IN" dirty="0">
                <a:solidFill>
                  <a:srgbClr val="000000"/>
                </a:solidFill>
              </a:rPr>
              <a:t>. m.)</a:t>
            </a:r>
          </a:p>
          <a:p>
            <a:r>
              <a:rPr lang="en-IN" dirty="0" smtClean="0">
                <a:solidFill>
                  <a:srgbClr val="000000"/>
                </a:solidFill>
              </a:rPr>
              <a:t>Carriageway width 10 m (7+1.5 paved shoulder on both side)</a:t>
            </a:r>
          </a:p>
          <a:p>
            <a:r>
              <a:rPr lang="en-IN" dirty="0" smtClean="0">
                <a:solidFill>
                  <a:srgbClr val="000000"/>
                </a:solidFill>
              </a:rPr>
              <a:t>At Grade Length 9950 m (Option 3B)</a:t>
            </a:r>
          </a:p>
          <a:p>
            <a:r>
              <a:rPr lang="en-IN" b="1" dirty="0">
                <a:solidFill>
                  <a:srgbClr val="000000"/>
                </a:solidFill>
              </a:rPr>
              <a:t>Installation Cost </a:t>
            </a:r>
            <a:r>
              <a:rPr lang="en-IN" b="1" dirty="0" smtClean="0">
                <a:solidFill>
                  <a:srgbClr val="000000"/>
                </a:solidFill>
              </a:rPr>
              <a:t>- </a:t>
            </a:r>
            <a:r>
              <a:rPr lang="en-IN" dirty="0" smtClean="0">
                <a:solidFill>
                  <a:srgbClr val="000000"/>
                </a:solidFill>
              </a:rPr>
              <a:t>INR 525 Cr</a:t>
            </a:r>
            <a:endParaRPr lang="en-IN" dirty="0">
              <a:solidFill>
                <a:srgbClr val="000000"/>
              </a:solidFill>
            </a:endParaRPr>
          </a:p>
          <a:p>
            <a:r>
              <a:rPr lang="en-IN" b="1" dirty="0" smtClean="0">
                <a:solidFill>
                  <a:srgbClr val="000000"/>
                </a:solidFill>
              </a:rPr>
              <a:t>Operational Cost and Maintenance Cost </a:t>
            </a:r>
            <a:r>
              <a:rPr lang="en-IN" dirty="0">
                <a:solidFill>
                  <a:srgbClr val="000000"/>
                </a:solidFill>
              </a:rPr>
              <a:t>- </a:t>
            </a:r>
            <a:r>
              <a:rPr lang="en-IN" dirty="0" smtClean="0">
                <a:solidFill>
                  <a:srgbClr val="000000"/>
                </a:solidFill>
              </a:rPr>
              <a:t>INR 9.8 Cr</a:t>
            </a:r>
          </a:p>
          <a:p>
            <a:r>
              <a:rPr lang="en-IN" b="1" dirty="0">
                <a:solidFill>
                  <a:srgbClr val="000000"/>
                </a:solidFill>
              </a:rPr>
              <a:t>Source:</a:t>
            </a:r>
            <a:r>
              <a:rPr lang="en-IN" dirty="0">
                <a:solidFill>
                  <a:srgbClr val="000000"/>
                </a:solidFill>
              </a:rPr>
              <a:t> </a:t>
            </a:r>
            <a:r>
              <a:rPr lang="en-US" dirty="0">
                <a:solidFill>
                  <a:srgbClr val="000000"/>
                </a:solidFill>
              </a:rPr>
              <a:t>Heated Transportation Infrastructure Systems:</a:t>
            </a:r>
            <a:br>
              <a:rPr lang="en-US" dirty="0">
                <a:solidFill>
                  <a:srgbClr val="000000"/>
                </a:solidFill>
              </a:rPr>
            </a:br>
            <a:r>
              <a:rPr lang="en-US" dirty="0">
                <a:solidFill>
                  <a:srgbClr val="000000"/>
                </a:solidFill>
              </a:rPr>
              <a:t>Existing </a:t>
            </a:r>
            <a:r>
              <a:rPr lang="en-US" dirty="0" smtClean="0">
                <a:solidFill>
                  <a:srgbClr val="000000"/>
                </a:solidFill>
              </a:rPr>
              <a:t>and </a:t>
            </a:r>
            <a:r>
              <a:rPr lang="en-US" dirty="0">
                <a:solidFill>
                  <a:srgbClr val="000000"/>
                </a:solidFill>
              </a:rPr>
              <a:t>Emerging Technologies, </a:t>
            </a:r>
            <a:r>
              <a:rPr lang="en-US" dirty="0" smtClean="0">
                <a:solidFill>
                  <a:srgbClr val="000000"/>
                </a:solidFill>
              </a:rPr>
              <a:t>USA</a:t>
            </a:r>
            <a:endParaRPr lang="en-IN" dirty="0">
              <a:solidFill>
                <a:srgbClr val="000000"/>
              </a:solidFill>
            </a:endParaRPr>
          </a:p>
        </p:txBody>
      </p:sp>
      <p:pic>
        <p:nvPicPr>
          <p:cNvPr id="14" name="Picture 13" descr="D:\download.jpg"/>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114425" cy="1236980"/>
          </a:xfrm>
          <a:prstGeom prst="rect">
            <a:avLst/>
          </a:prstGeom>
          <a:noFill/>
          <a:ln>
            <a:noFill/>
          </a:ln>
        </p:spPr>
      </p:pic>
      <p:pic>
        <p:nvPicPr>
          <p:cNvPr id="15" name="Picture 14"/>
          <p:cNvPicPr>
            <a:picLocks noChangeAspect="1"/>
          </p:cNvPicPr>
          <p:nvPr/>
        </p:nvPicPr>
        <p:blipFill>
          <a:blip r:embed="rId7"/>
          <a:stretch>
            <a:fillRect/>
          </a:stretch>
        </p:blipFill>
        <p:spPr>
          <a:xfrm>
            <a:off x="0" y="6309320"/>
            <a:ext cx="2578832" cy="576064"/>
          </a:xfrm>
          <a:prstGeom prst="rect">
            <a:avLst/>
          </a:prstGeom>
        </p:spPr>
      </p:pic>
    </p:spTree>
    <p:extLst>
      <p:ext uri="{BB962C8B-B14F-4D97-AF65-F5344CB8AC3E}">
        <p14:creationId xmlns:p14="http://schemas.microsoft.com/office/powerpoint/2010/main" val="1157840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1+#ppt_w/2"/>
                                          </p:val>
                                        </p:tav>
                                        <p:tav tm="100000">
                                          <p:val>
                                            <p:strVal val="#ppt_x"/>
                                          </p:val>
                                        </p:tav>
                                      </p:tavLst>
                                    </p:anim>
                                    <p:anim calcmode="lin" valueType="num">
                                      <p:cBhvr additive="base">
                                        <p:cTn id="14"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1000"/>
                                        <p:tgtEl>
                                          <p:spTgt spid="17"/>
                                        </p:tgtEl>
                                      </p:cBhvr>
                                    </p:animEffect>
                                    <p:anim calcmode="lin" valueType="num">
                                      <p:cBhvr>
                                        <p:cTn id="27" dur="1000" fill="hold"/>
                                        <p:tgtEl>
                                          <p:spTgt spid="17"/>
                                        </p:tgtEl>
                                        <p:attrNameLst>
                                          <p:attrName>ppt_x</p:attrName>
                                        </p:attrNameLst>
                                      </p:cBhvr>
                                      <p:tavLst>
                                        <p:tav tm="0">
                                          <p:val>
                                            <p:strVal val="#ppt_x"/>
                                          </p:val>
                                        </p:tav>
                                        <p:tav tm="100000">
                                          <p:val>
                                            <p:strVal val="#ppt_x"/>
                                          </p:val>
                                        </p:tav>
                                      </p:tavLst>
                                    </p:anim>
                                    <p:anim calcmode="lin" valueType="num">
                                      <p:cBhvr>
                                        <p:cTn id="28"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6"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1+#ppt_w/2"/>
                                          </p:val>
                                        </p:tav>
                                        <p:tav tm="100000">
                                          <p:val>
                                            <p:strVal val="#ppt_x"/>
                                          </p:val>
                                        </p:tav>
                                      </p:tavLst>
                                    </p:anim>
                                    <p:anim calcmode="lin" valueType="num">
                                      <p:cBhvr additive="base">
                                        <p:cTn id="41"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xmlns="" id="{3581FC3B-AABE-4A6F-8600-C9ED389D1FD7}"/>
              </a:ext>
            </a:extLst>
          </p:cNvPr>
          <p:cNvSpPr>
            <a:spLocks noGrp="1"/>
          </p:cNvSpPr>
          <p:nvPr>
            <p:ph type="ftr" sz="quarter" idx="10"/>
          </p:nvPr>
        </p:nvSpPr>
        <p:spPr>
          <a:xfrm>
            <a:off x="323848" y="6486199"/>
            <a:ext cx="5976344" cy="214797"/>
          </a:xfrm>
        </p:spPr>
        <p:txBody>
          <a:bodyPr/>
          <a:lstStyle/>
          <a:p>
            <a:pPr algn="l"/>
            <a:endParaRPr lang="en-IN" dirty="0"/>
          </a:p>
          <a:p>
            <a:pPr algn="l"/>
            <a:endParaRPr lang="en-US" dirty="0"/>
          </a:p>
        </p:txBody>
      </p:sp>
      <p:sp>
        <p:nvSpPr>
          <p:cNvPr id="3" name="Slide Number Placeholder 2">
            <a:extLst>
              <a:ext uri="{FF2B5EF4-FFF2-40B4-BE49-F238E27FC236}">
                <a16:creationId xmlns:a16="http://schemas.microsoft.com/office/drawing/2014/main" xmlns="" id="{5C5E79F5-FCA3-46EB-8BB3-9E93F61438DD}"/>
              </a:ext>
            </a:extLst>
          </p:cNvPr>
          <p:cNvSpPr>
            <a:spLocks noGrp="1"/>
          </p:cNvSpPr>
          <p:nvPr>
            <p:ph type="sldNum" sz="quarter" idx="11"/>
          </p:nvPr>
        </p:nvSpPr>
        <p:spPr/>
        <p:txBody>
          <a:bodyPr/>
          <a:lstStyle/>
          <a:p>
            <a:fld id="{951DF91C-386B-489D-B271-582AD64591F0}" type="slidenum">
              <a:rPr lang="en-AU" smtClean="0"/>
              <a:pPr/>
              <a:t>27</a:t>
            </a:fld>
            <a:endParaRPr lang="en-AU" dirty="0"/>
          </a:p>
        </p:txBody>
      </p:sp>
      <p:sp>
        <p:nvSpPr>
          <p:cNvPr id="4" name="Title 3">
            <a:extLst>
              <a:ext uri="{FF2B5EF4-FFF2-40B4-BE49-F238E27FC236}">
                <a16:creationId xmlns:a16="http://schemas.microsoft.com/office/drawing/2014/main" xmlns="" id="{5F07F583-3A2E-48B6-9A41-B1C3FBB03010}"/>
              </a:ext>
            </a:extLst>
          </p:cNvPr>
          <p:cNvSpPr>
            <a:spLocks noGrp="1"/>
          </p:cNvSpPr>
          <p:nvPr>
            <p:ph type="title"/>
          </p:nvPr>
        </p:nvSpPr>
        <p:spPr/>
        <p:txBody>
          <a:bodyPr>
            <a:normAutofit fontScale="90000"/>
          </a:bodyPr>
          <a:lstStyle/>
          <a:p>
            <a:r>
              <a:rPr lang="en-IN" dirty="0" smtClean="0"/>
              <a:t>Proposed Pavement Cross section </a:t>
            </a:r>
            <a:endParaRPr lang="en-IN" dirty="0"/>
          </a:p>
        </p:txBody>
      </p:sp>
      <p:pic>
        <p:nvPicPr>
          <p:cNvPr id="14" name="Content Placeholder 6"/>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9143"/>
          <a:stretch/>
        </p:blipFill>
        <p:spPr>
          <a:xfrm>
            <a:off x="1115616" y="2060848"/>
            <a:ext cx="6336704" cy="2684595"/>
          </a:xfrm>
        </p:spPr>
      </p:pic>
      <p:sp>
        <p:nvSpPr>
          <p:cNvPr id="15" name="Rectangle 14"/>
          <p:cNvSpPr/>
          <p:nvPr/>
        </p:nvSpPr>
        <p:spPr>
          <a:xfrm>
            <a:off x="6186716" y="2622681"/>
            <a:ext cx="2129700" cy="4405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rgbClr val="000000"/>
                </a:solidFill>
              </a:rPr>
              <a:t>Road Heating Device/ Hydronic Pipes/ Electric Cables</a:t>
            </a:r>
            <a:endParaRPr lang="en-US" sz="1200" dirty="0">
              <a:solidFill>
                <a:srgbClr val="000000"/>
              </a:solidFill>
            </a:endParaRPr>
          </a:p>
        </p:txBody>
      </p:sp>
      <p:cxnSp>
        <p:nvCxnSpPr>
          <p:cNvPr id="16" name="Straight Arrow Connector 15"/>
          <p:cNvCxnSpPr/>
          <p:nvPr/>
        </p:nvCxnSpPr>
        <p:spPr>
          <a:xfrm flipH="1" flipV="1">
            <a:off x="5573986" y="2899643"/>
            <a:ext cx="1106782" cy="313333"/>
          </a:xfrm>
          <a:prstGeom prst="straightConnector1">
            <a:avLst/>
          </a:prstGeom>
          <a:ln>
            <a:solidFill>
              <a:srgbClr val="000000"/>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6680768" y="3079871"/>
            <a:ext cx="1278672" cy="461665"/>
          </a:xfrm>
          <a:prstGeom prst="rect">
            <a:avLst/>
          </a:prstGeom>
          <a:noFill/>
        </p:spPr>
        <p:txBody>
          <a:bodyPr wrap="square" rtlCol="0">
            <a:spAutoFit/>
          </a:bodyPr>
          <a:lstStyle/>
          <a:p>
            <a:r>
              <a:rPr lang="en-US" sz="1200" dirty="0" smtClean="0">
                <a:solidFill>
                  <a:srgbClr val="000000"/>
                </a:solidFill>
              </a:rPr>
              <a:t>Aggregate Inter Layer</a:t>
            </a:r>
            <a:endParaRPr lang="en-US" sz="1200" dirty="0">
              <a:solidFill>
                <a:srgbClr val="000000"/>
              </a:solidFill>
            </a:endParaRPr>
          </a:p>
        </p:txBody>
      </p:sp>
      <p:sp>
        <p:nvSpPr>
          <p:cNvPr id="20" name="TextBox 19"/>
          <p:cNvSpPr txBox="1"/>
          <p:nvPr/>
        </p:nvSpPr>
        <p:spPr>
          <a:xfrm>
            <a:off x="2974650" y="2348033"/>
            <a:ext cx="1787925" cy="276999"/>
          </a:xfrm>
          <a:prstGeom prst="rect">
            <a:avLst/>
          </a:prstGeom>
          <a:noFill/>
        </p:spPr>
        <p:txBody>
          <a:bodyPr wrap="none" rtlCol="0">
            <a:spAutoFit/>
          </a:bodyPr>
          <a:lstStyle/>
          <a:p>
            <a:r>
              <a:rPr lang="en-US" sz="1200" dirty="0" smtClean="0">
                <a:solidFill>
                  <a:srgbClr val="000000"/>
                </a:solidFill>
              </a:rPr>
              <a:t>Bituminous Concrete (BC)</a:t>
            </a:r>
            <a:endParaRPr lang="en-US" sz="1200" dirty="0">
              <a:solidFill>
                <a:srgbClr val="000000"/>
              </a:solidFill>
            </a:endParaRPr>
          </a:p>
        </p:txBody>
      </p:sp>
      <p:sp>
        <p:nvSpPr>
          <p:cNvPr id="21" name="TextBox 20"/>
          <p:cNvSpPr txBox="1"/>
          <p:nvPr/>
        </p:nvSpPr>
        <p:spPr>
          <a:xfrm>
            <a:off x="2957518" y="3057208"/>
            <a:ext cx="1881349" cy="276999"/>
          </a:xfrm>
          <a:prstGeom prst="rect">
            <a:avLst/>
          </a:prstGeom>
          <a:noFill/>
        </p:spPr>
        <p:txBody>
          <a:bodyPr wrap="none" rtlCol="0">
            <a:spAutoFit/>
          </a:bodyPr>
          <a:lstStyle/>
          <a:p>
            <a:r>
              <a:rPr lang="en-US" sz="1200" dirty="0" smtClean="0">
                <a:solidFill>
                  <a:srgbClr val="000000"/>
                </a:solidFill>
              </a:rPr>
              <a:t>Cement Treated Base (CTB)</a:t>
            </a:r>
            <a:endParaRPr lang="en-US" sz="1200" dirty="0">
              <a:solidFill>
                <a:srgbClr val="000000"/>
              </a:solidFill>
            </a:endParaRPr>
          </a:p>
        </p:txBody>
      </p:sp>
      <p:sp>
        <p:nvSpPr>
          <p:cNvPr id="22" name="TextBox 21"/>
          <p:cNvSpPr txBox="1"/>
          <p:nvPr/>
        </p:nvSpPr>
        <p:spPr>
          <a:xfrm>
            <a:off x="2771800" y="3429094"/>
            <a:ext cx="2217210" cy="276999"/>
          </a:xfrm>
          <a:prstGeom prst="rect">
            <a:avLst/>
          </a:prstGeom>
          <a:noFill/>
        </p:spPr>
        <p:txBody>
          <a:bodyPr wrap="none" rtlCol="0">
            <a:spAutoFit/>
          </a:bodyPr>
          <a:lstStyle/>
          <a:p>
            <a:r>
              <a:rPr lang="en-US" sz="1200" dirty="0" smtClean="0">
                <a:solidFill>
                  <a:srgbClr val="000000"/>
                </a:solidFill>
              </a:rPr>
              <a:t>Cement Treated Sub Base (CTSB)</a:t>
            </a:r>
            <a:endParaRPr lang="en-US" sz="1200" dirty="0">
              <a:solidFill>
                <a:srgbClr val="000000"/>
              </a:solidFill>
            </a:endParaRPr>
          </a:p>
        </p:txBody>
      </p:sp>
      <p:sp>
        <p:nvSpPr>
          <p:cNvPr id="23" name="TextBox 22"/>
          <p:cNvSpPr txBox="1"/>
          <p:nvPr/>
        </p:nvSpPr>
        <p:spPr>
          <a:xfrm>
            <a:off x="3484498" y="3790523"/>
            <a:ext cx="768224" cy="276999"/>
          </a:xfrm>
          <a:prstGeom prst="rect">
            <a:avLst/>
          </a:prstGeom>
          <a:noFill/>
        </p:spPr>
        <p:txBody>
          <a:bodyPr wrap="none" rtlCol="0">
            <a:spAutoFit/>
          </a:bodyPr>
          <a:lstStyle/>
          <a:p>
            <a:r>
              <a:rPr lang="en-US" sz="1200" dirty="0" smtClean="0">
                <a:solidFill>
                  <a:srgbClr val="000000"/>
                </a:solidFill>
              </a:rPr>
              <a:t>Subgrade</a:t>
            </a:r>
            <a:endParaRPr lang="en-US" sz="1200" dirty="0">
              <a:solidFill>
                <a:srgbClr val="000000"/>
              </a:solidFill>
            </a:endParaRPr>
          </a:p>
        </p:txBody>
      </p:sp>
      <p:sp>
        <p:nvSpPr>
          <p:cNvPr id="24" name="TextBox 23"/>
          <p:cNvSpPr txBox="1"/>
          <p:nvPr/>
        </p:nvSpPr>
        <p:spPr>
          <a:xfrm>
            <a:off x="3292491" y="4203340"/>
            <a:ext cx="1152239" cy="276999"/>
          </a:xfrm>
          <a:prstGeom prst="rect">
            <a:avLst/>
          </a:prstGeom>
          <a:noFill/>
        </p:spPr>
        <p:txBody>
          <a:bodyPr wrap="none" rtlCol="0">
            <a:spAutoFit/>
          </a:bodyPr>
          <a:lstStyle/>
          <a:p>
            <a:r>
              <a:rPr lang="en-US" sz="1200" dirty="0" smtClean="0">
                <a:solidFill>
                  <a:srgbClr val="000000"/>
                </a:solidFill>
              </a:rPr>
              <a:t>Natural Ground</a:t>
            </a:r>
            <a:endParaRPr lang="en-US" sz="1200" dirty="0">
              <a:solidFill>
                <a:srgbClr val="000000"/>
              </a:solidFill>
            </a:endParaRPr>
          </a:p>
        </p:txBody>
      </p:sp>
      <p:sp>
        <p:nvSpPr>
          <p:cNvPr id="26" name="Rectangle 25"/>
          <p:cNvSpPr/>
          <p:nvPr/>
        </p:nvSpPr>
        <p:spPr>
          <a:xfrm>
            <a:off x="1698637" y="3695280"/>
            <a:ext cx="4488079" cy="88968"/>
          </a:xfrm>
          <a:prstGeom prst="rect">
            <a:avLst/>
          </a:prstGeom>
          <a:solidFill>
            <a:srgbClr val="00B0F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000000"/>
                </a:solidFill>
              </a:ln>
              <a:solidFill>
                <a:srgbClr val="000000"/>
              </a:solidFill>
            </a:endParaRPr>
          </a:p>
        </p:txBody>
      </p:sp>
      <p:sp>
        <p:nvSpPr>
          <p:cNvPr id="27" name="Rectangle 26"/>
          <p:cNvSpPr/>
          <p:nvPr/>
        </p:nvSpPr>
        <p:spPr>
          <a:xfrm>
            <a:off x="1518617" y="4073797"/>
            <a:ext cx="5012869" cy="97371"/>
          </a:xfrm>
          <a:prstGeom prst="rect">
            <a:avLst/>
          </a:prstGeom>
          <a:solidFill>
            <a:srgbClr val="00B0F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000000"/>
                </a:solidFill>
              </a:ln>
              <a:solidFill>
                <a:srgbClr val="00B0F0"/>
              </a:solidFill>
            </a:endParaRPr>
          </a:p>
        </p:txBody>
      </p:sp>
      <p:cxnSp>
        <p:nvCxnSpPr>
          <p:cNvPr id="29" name="Straight Connector 28"/>
          <p:cNvCxnSpPr/>
          <p:nvPr/>
        </p:nvCxnSpPr>
        <p:spPr>
          <a:xfrm>
            <a:off x="1264282" y="2279998"/>
            <a:ext cx="360040"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1264282" y="3709219"/>
            <a:ext cx="360040"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1444302" y="2279998"/>
            <a:ext cx="0" cy="1429221"/>
          </a:xfrm>
          <a:prstGeom prst="straightConnector1">
            <a:avLst/>
          </a:prstGeom>
          <a:ln>
            <a:solidFill>
              <a:srgbClr val="00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61008" y="2549079"/>
            <a:ext cx="1465594" cy="830997"/>
          </a:xfrm>
          <a:prstGeom prst="rect">
            <a:avLst/>
          </a:prstGeom>
          <a:noFill/>
        </p:spPr>
        <p:txBody>
          <a:bodyPr wrap="none" rtlCol="0">
            <a:spAutoFit/>
          </a:bodyPr>
          <a:lstStyle/>
          <a:p>
            <a:r>
              <a:rPr lang="en-US" sz="1200" dirty="0" smtClean="0">
                <a:solidFill>
                  <a:srgbClr val="000000"/>
                </a:solidFill>
              </a:rPr>
              <a:t>Depth of</a:t>
            </a:r>
          </a:p>
          <a:p>
            <a:r>
              <a:rPr lang="en-US" sz="1200" dirty="0" smtClean="0">
                <a:solidFill>
                  <a:srgbClr val="000000"/>
                </a:solidFill>
              </a:rPr>
              <a:t>Pavement &gt;</a:t>
            </a:r>
          </a:p>
          <a:p>
            <a:r>
              <a:rPr lang="en-US" sz="1200" dirty="0" smtClean="0">
                <a:solidFill>
                  <a:srgbClr val="000000"/>
                </a:solidFill>
              </a:rPr>
              <a:t>Depth of </a:t>
            </a:r>
          </a:p>
          <a:p>
            <a:r>
              <a:rPr lang="en-US" sz="1200" dirty="0" smtClean="0">
                <a:solidFill>
                  <a:srgbClr val="000000"/>
                </a:solidFill>
              </a:rPr>
              <a:t>Frost Penetration (Z)</a:t>
            </a:r>
          </a:p>
        </p:txBody>
      </p:sp>
      <p:cxnSp>
        <p:nvCxnSpPr>
          <p:cNvPr id="34" name="Straight Arrow Connector 33"/>
          <p:cNvCxnSpPr/>
          <p:nvPr/>
        </p:nvCxnSpPr>
        <p:spPr>
          <a:xfrm flipH="1" flipV="1">
            <a:off x="6126342" y="3721961"/>
            <a:ext cx="1276158" cy="268782"/>
          </a:xfrm>
          <a:prstGeom prst="straightConnector1">
            <a:avLst/>
          </a:prstGeom>
          <a:ln>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H="1">
            <a:off x="6429994" y="3990743"/>
            <a:ext cx="972506" cy="136445"/>
          </a:xfrm>
          <a:prstGeom prst="straightConnector1">
            <a:avLst/>
          </a:prstGeom>
          <a:ln>
            <a:solidFill>
              <a:srgbClr val="000000"/>
            </a:solidFill>
            <a:tailEnd type="triangle"/>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7355892" y="3801438"/>
            <a:ext cx="1544476" cy="830997"/>
          </a:xfrm>
          <a:prstGeom prst="rect">
            <a:avLst/>
          </a:prstGeom>
          <a:noFill/>
        </p:spPr>
        <p:txBody>
          <a:bodyPr wrap="square" rtlCol="0">
            <a:spAutoFit/>
          </a:bodyPr>
          <a:lstStyle/>
          <a:p>
            <a:r>
              <a:rPr lang="en-US" sz="1200" dirty="0" smtClean="0">
                <a:solidFill>
                  <a:srgbClr val="000000"/>
                </a:solidFill>
              </a:rPr>
              <a:t>Extruded Polystyrene Sheets/Insulation Sheets (25 mm Thick) @ INR 250 Per Sq. M.</a:t>
            </a:r>
            <a:endParaRPr lang="en-US" sz="1200" dirty="0">
              <a:solidFill>
                <a:srgbClr val="000000"/>
              </a:solidFill>
            </a:endParaRPr>
          </a:p>
        </p:txBody>
      </p:sp>
      <p:sp>
        <p:nvSpPr>
          <p:cNvPr id="44" name="Rectangle 43">
            <a:extLst>
              <a:ext uri="{FF2B5EF4-FFF2-40B4-BE49-F238E27FC236}">
                <a16:creationId xmlns:a16="http://schemas.microsoft.com/office/drawing/2014/main" xmlns="" id="{32FE8C62-9389-4FDF-9A58-47EA82D6D9BA}"/>
              </a:ext>
            </a:extLst>
          </p:cNvPr>
          <p:cNvSpPr/>
          <p:nvPr/>
        </p:nvSpPr>
        <p:spPr>
          <a:xfrm>
            <a:off x="179512" y="5469545"/>
            <a:ext cx="8688263" cy="523220"/>
          </a:xfrm>
          <a:prstGeom prst="rect">
            <a:avLst/>
          </a:prstGeom>
          <a:solidFill>
            <a:srgbClr val="92D050"/>
          </a:solidFill>
        </p:spPr>
        <p:txBody>
          <a:bodyPr wrap="square">
            <a:spAutoFit/>
          </a:bodyPr>
          <a:lstStyle/>
          <a:p>
            <a:r>
              <a:rPr lang="en-IN" sz="1400" i="1" dirty="0" smtClean="0">
                <a:solidFill>
                  <a:srgbClr val="222222"/>
                </a:solidFill>
                <a:latin typeface="Arial" panose="020B0604020202020204" pitchFamily="34" charset="0"/>
              </a:rPr>
              <a:t>Material shall used in Soil Subgrade Layer is Non Frost Susceptible type. Category of soil should lie in F1 or F2 Type as per IRC:SP:48-1998.</a:t>
            </a:r>
            <a:endParaRPr lang="en-IN" sz="1400" i="1" dirty="0"/>
          </a:p>
        </p:txBody>
      </p:sp>
      <p:sp>
        <p:nvSpPr>
          <p:cNvPr id="25" name="TextBox 24"/>
          <p:cNvSpPr txBox="1"/>
          <p:nvPr/>
        </p:nvSpPr>
        <p:spPr>
          <a:xfrm>
            <a:off x="1658902" y="2345682"/>
            <a:ext cx="623889" cy="276999"/>
          </a:xfrm>
          <a:prstGeom prst="rect">
            <a:avLst/>
          </a:prstGeom>
          <a:noFill/>
        </p:spPr>
        <p:txBody>
          <a:bodyPr wrap="none" rtlCol="0">
            <a:spAutoFit/>
          </a:bodyPr>
          <a:lstStyle/>
          <a:p>
            <a:r>
              <a:rPr lang="en-US" sz="1200" dirty="0" smtClean="0">
                <a:solidFill>
                  <a:srgbClr val="000000"/>
                </a:solidFill>
              </a:rPr>
              <a:t>50 mm</a:t>
            </a:r>
            <a:endParaRPr lang="en-US" sz="1200" dirty="0">
              <a:solidFill>
                <a:srgbClr val="000000"/>
              </a:solidFill>
            </a:endParaRPr>
          </a:p>
        </p:txBody>
      </p:sp>
      <p:sp>
        <p:nvSpPr>
          <p:cNvPr id="28" name="TextBox 27"/>
          <p:cNvSpPr txBox="1"/>
          <p:nvPr/>
        </p:nvSpPr>
        <p:spPr>
          <a:xfrm>
            <a:off x="1553176" y="2696115"/>
            <a:ext cx="702436" cy="276999"/>
          </a:xfrm>
          <a:prstGeom prst="rect">
            <a:avLst/>
          </a:prstGeom>
          <a:noFill/>
        </p:spPr>
        <p:txBody>
          <a:bodyPr wrap="none" rtlCol="0">
            <a:spAutoFit/>
          </a:bodyPr>
          <a:lstStyle/>
          <a:p>
            <a:r>
              <a:rPr lang="en-US" sz="1200" dirty="0" smtClean="0">
                <a:solidFill>
                  <a:srgbClr val="000000"/>
                </a:solidFill>
              </a:rPr>
              <a:t>100 mm</a:t>
            </a:r>
            <a:endParaRPr lang="en-US" sz="1200" dirty="0">
              <a:solidFill>
                <a:srgbClr val="000000"/>
              </a:solidFill>
            </a:endParaRPr>
          </a:p>
        </p:txBody>
      </p:sp>
      <p:sp>
        <p:nvSpPr>
          <p:cNvPr id="31" name="TextBox 30"/>
          <p:cNvSpPr txBox="1"/>
          <p:nvPr/>
        </p:nvSpPr>
        <p:spPr>
          <a:xfrm>
            <a:off x="1524467" y="3035886"/>
            <a:ext cx="623889" cy="276999"/>
          </a:xfrm>
          <a:prstGeom prst="rect">
            <a:avLst/>
          </a:prstGeom>
          <a:noFill/>
        </p:spPr>
        <p:txBody>
          <a:bodyPr wrap="none" rtlCol="0">
            <a:spAutoFit/>
          </a:bodyPr>
          <a:lstStyle/>
          <a:p>
            <a:r>
              <a:rPr lang="en-US" sz="1200" dirty="0" smtClean="0">
                <a:solidFill>
                  <a:srgbClr val="000000"/>
                </a:solidFill>
              </a:rPr>
              <a:t>90 mm</a:t>
            </a:r>
            <a:endParaRPr lang="en-US" sz="1200" dirty="0">
              <a:solidFill>
                <a:srgbClr val="000000"/>
              </a:solidFill>
            </a:endParaRPr>
          </a:p>
        </p:txBody>
      </p:sp>
      <p:sp>
        <p:nvSpPr>
          <p:cNvPr id="36" name="TextBox 35"/>
          <p:cNvSpPr txBox="1"/>
          <p:nvPr/>
        </p:nvSpPr>
        <p:spPr>
          <a:xfrm>
            <a:off x="1478835" y="3294018"/>
            <a:ext cx="455574" cy="461665"/>
          </a:xfrm>
          <a:prstGeom prst="rect">
            <a:avLst/>
          </a:prstGeom>
          <a:noFill/>
        </p:spPr>
        <p:txBody>
          <a:bodyPr wrap="none" rtlCol="0">
            <a:spAutoFit/>
          </a:bodyPr>
          <a:lstStyle/>
          <a:p>
            <a:r>
              <a:rPr lang="en-US" sz="1200" dirty="0" smtClean="0">
                <a:solidFill>
                  <a:srgbClr val="000000"/>
                </a:solidFill>
              </a:rPr>
              <a:t>250 </a:t>
            </a:r>
          </a:p>
          <a:p>
            <a:r>
              <a:rPr lang="en-US" sz="1200" dirty="0" smtClean="0">
                <a:solidFill>
                  <a:srgbClr val="000000"/>
                </a:solidFill>
              </a:rPr>
              <a:t>mm</a:t>
            </a:r>
            <a:endParaRPr lang="en-US" sz="1200" dirty="0">
              <a:solidFill>
                <a:srgbClr val="000000"/>
              </a:solidFill>
            </a:endParaRPr>
          </a:p>
        </p:txBody>
      </p:sp>
      <p:sp>
        <p:nvSpPr>
          <p:cNvPr id="37" name="TextBox 36"/>
          <p:cNvSpPr txBox="1"/>
          <p:nvPr/>
        </p:nvSpPr>
        <p:spPr>
          <a:xfrm>
            <a:off x="1093084" y="3790523"/>
            <a:ext cx="702436" cy="276999"/>
          </a:xfrm>
          <a:prstGeom prst="rect">
            <a:avLst/>
          </a:prstGeom>
          <a:noFill/>
        </p:spPr>
        <p:txBody>
          <a:bodyPr wrap="none" rtlCol="0">
            <a:spAutoFit/>
          </a:bodyPr>
          <a:lstStyle/>
          <a:p>
            <a:r>
              <a:rPr lang="en-US" sz="1200" dirty="0" smtClean="0">
                <a:solidFill>
                  <a:srgbClr val="000000"/>
                </a:solidFill>
              </a:rPr>
              <a:t>500 mm</a:t>
            </a:r>
            <a:endParaRPr lang="en-US" sz="1200" dirty="0">
              <a:solidFill>
                <a:srgbClr val="000000"/>
              </a:solidFill>
            </a:endParaRPr>
          </a:p>
        </p:txBody>
      </p:sp>
      <p:sp>
        <p:nvSpPr>
          <p:cNvPr id="38" name="TextBox 37">
            <a:extLst>
              <a:ext uri="{FF2B5EF4-FFF2-40B4-BE49-F238E27FC236}">
                <a16:creationId xmlns="" xmlns:a16="http://schemas.microsoft.com/office/drawing/2014/main" id="{E84C5C7F-6B04-48EB-8DA1-5E0441BA2DD7}"/>
              </a:ext>
            </a:extLst>
          </p:cNvPr>
          <p:cNvSpPr txBox="1"/>
          <p:nvPr/>
        </p:nvSpPr>
        <p:spPr>
          <a:xfrm>
            <a:off x="576117" y="5035164"/>
            <a:ext cx="6897868" cy="338554"/>
          </a:xfrm>
          <a:prstGeom prst="rect">
            <a:avLst/>
          </a:prstGeom>
          <a:solidFill>
            <a:schemeClr val="accent1"/>
          </a:solidFill>
        </p:spPr>
        <p:txBody>
          <a:bodyPr wrap="square" rtlCol="0">
            <a:spAutoFit/>
          </a:bodyPr>
          <a:lstStyle/>
          <a:p>
            <a:pPr lvl="0" indent="1712913"/>
            <a:r>
              <a:rPr lang="en-US" sz="1600" dirty="0" smtClean="0"/>
              <a:t>Depth of Frost Penetration (Z) </a:t>
            </a:r>
            <a:r>
              <a:rPr lang="en-US" sz="1600" dirty="0"/>
              <a:t>= {A x (48 x K x F)^0.5}/L</a:t>
            </a:r>
          </a:p>
        </p:txBody>
      </p:sp>
      <p:pic>
        <p:nvPicPr>
          <p:cNvPr id="39" name="Picture 38" descr="D:\download.jpg"/>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114425" cy="1236980"/>
          </a:xfrm>
          <a:prstGeom prst="rect">
            <a:avLst/>
          </a:prstGeom>
          <a:noFill/>
          <a:ln>
            <a:noFill/>
          </a:ln>
        </p:spPr>
      </p:pic>
      <p:pic>
        <p:nvPicPr>
          <p:cNvPr id="40" name="Picture 39"/>
          <p:cNvPicPr>
            <a:picLocks noChangeAspect="1"/>
          </p:cNvPicPr>
          <p:nvPr/>
        </p:nvPicPr>
        <p:blipFill>
          <a:blip r:embed="rId4"/>
          <a:stretch>
            <a:fillRect/>
          </a:stretch>
        </p:blipFill>
        <p:spPr>
          <a:xfrm>
            <a:off x="0" y="6309320"/>
            <a:ext cx="2578832" cy="576064"/>
          </a:xfrm>
          <a:prstGeom prst="rect">
            <a:avLst/>
          </a:prstGeom>
        </p:spPr>
      </p:pic>
    </p:spTree>
    <p:extLst>
      <p:ext uri="{BB962C8B-B14F-4D97-AF65-F5344CB8AC3E}">
        <p14:creationId xmlns:p14="http://schemas.microsoft.com/office/powerpoint/2010/main" val="23166060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childTnLst>
                                </p:cTn>
                              </p:par>
                              <p:par>
                                <p:cTn id="7" presetID="14" presetClass="entr" presetSubtype="10" fill="hold" grpId="0" nodeType="withEffect">
                                  <p:stCondLst>
                                    <p:cond delay="0"/>
                                  </p:stCondLst>
                                  <p:childTnLst>
                                    <p:set>
                                      <p:cBhvr>
                                        <p:cTn id="8" dur="1" fill="hold">
                                          <p:stCondLst>
                                            <p:cond delay="0"/>
                                          </p:stCondLst>
                                        </p:cTn>
                                        <p:tgtEl>
                                          <p:spTgt spid="38"/>
                                        </p:tgtEl>
                                        <p:attrNameLst>
                                          <p:attrName>style.visibility</p:attrName>
                                        </p:attrNameLst>
                                      </p:cBhvr>
                                      <p:to>
                                        <p:strVal val="visible"/>
                                      </p:to>
                                    </p:set>
                                    <p:animEffect transition="in" filter="randombar(horizontal)">
                                      <p:cBhvr>
                                        <p:cTn id="9"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3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5695950" y="6480081"/>
            <a:ext cx="3086100" cy="214797"/>
          </a:xfrm>
        </p:spPr>
        <p:txBody>
          <a:bodyPr/>
          <a:lstStyle/>
          <a:p>
            <a:pPr algn="l"/>
            <a:r>
              <a:rPr lang="en-US" b="1" dirty="0" smtClean="0"/>
              <a:t>Source: www.ccsenet.ord/journal.html</a:t>
            </a:r>
            <a:endParaRPr lang="en-US" b="1" dirty="0"/>
          </a:p>
        </p:txBody>
      </p:sp>
      <p:sp>
        <p:nvSpPr>
          <p:cNvPr id="3" name="Slide Number Placeholder 2"/>
          <p:cNvSpPr>
            <a:spLocks noGrp="1"/>
          </p:cNvSpPr>
          <p:nvPr>
            <p:ph type="sldNum" sz="quarter" idx="11"/>
          </p:nvPr>
        </p:nvSpPr>
        <p:spPr/>
        <p:txBody>
          <a:bodyPr/>
          <a:lstStyle/>
          <a:p>
            <a:fld id="{951DF91C-386B-489D-B271-582AD64591F0}" type="slidenum">
              <a:rPr lang="en-AU" smtClean="0"/>
              <a:pPr/>
              <a:t>28</a:t>
            </a:fld>
            <a:endParaRPr lang="en-AU" dirty="0"/>
          </a:p>
        </p:txBody>
      </p:sp>
      <p:sp>
        <p:nvSpPr>
          <p:cNvPr id="4" name="Title 3"/>
          <p:cNvSpPr>
            <a:spLocks noGrp="1"/>
          </p:cNvSpPr>
          <p:nvPr>
            <p:ph type="title"/>
          </p:nvPr>
        </p:nvSpPr>
        <p:spPr/>
        <p:txBody>
          <a:bodyPr>
            <a:normAutofit fontScale="90000"/>
          </a:bodyPr>
          <a:lstStyle/>
          <a:p>
            <a:pPr algn="just"/>
            <a:r>
              <a:rPr lang="en-IN" dirty="0"/>
              <a:t>Performance comparison of various </a:t>
            </a:r>
            <a:r>
              <a:rPr lang="en-IN" dirty="0" err="1"/>
              <a:t>deicing</a:t>
            </a:r>
            <a:r>
              <a:rPr lang="en-IN" dirty="0"/>
              <a:t> technologies </a:t>
            </a:r>
          </a:p>
        </p:txBody>
      </p:sp>
      <p:pic>
        <p:nvPicPr>
          <p:cNvPr id="7" name="Content Placeholder 6"/>
          <p:cNvPicPr>
            <a:picLocks noGrp="1" noChangeAspect="1"/>
          </p:cNvPicPr>
          <p:nvPr>
            <p:ph idx="1"/>
          </p:nvPr>
        </p:nvPicPr>
        <p:blipFill>
          <a:blip r:embed="rId2"/>
          <a:stretch>
            <a:fillRect/>
          </a:stretch>
        </p:blipFill>
        <p:spPr>
          <a:xfrm>
            <a:off x="418075" y="1628800"/>
            <a:ext cx="8422860" cy="4320480"/>
          </a:xfrm>
          <a:prstGeom prst="rect">
            <a:avLst/>
          </a:prstGeom>
        </p:spPr>
      </p:pic>
      <p:pic>
        <p:nvPicPr>
          <p:cNvPr id="6" name="Picture 5" descr="D:\download.jpg"/>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114425" cy="1236980"/>
          </a:xfrm>
          <a:prstGeom prst="rect">
            <a:avLst/>
          </a:prstGeom>
          <a:noFill/>
          <a:ln>
            <a:noFill/>
          </a:ln>
        </p:spPr>
      </p:pic>
      <p:pic>
        <p:nvPicPr>
          <p:cNvPr id="8" name="Picture 7"/>
          <p:cNvPicPr>
            <a:picLocks noChangeAspect="1"/>
          </p:cNvPicPr>
          <p:nvPr/>
        </p:nvPicPr>
        <p:blipFill>
          <a:blip r:embed="rId4"/>
          <a:stretch>
            <a:fillRect/>
          </a:stretch>
        </p:blipFill>
        <p:spPr>
          <a:xfrm>
            <a:off x="0" y="6309320"/>
            <a:ext cx="2578832" cy="576064"/>
          </a:xfrm>
          <a:prstGeom prst="rect">
            <a:avLst/>
          </a:prstGeom>
        </p:spPr>
      </p:pic>
    </p:spTree>
    <p:extLst>
      <p:ext uri="{BB962C8B-B14F-4D97-AF65-F5344CB8AC3E}">
        <p14:creationId xmlns:p14="http://schemas.microsoft.com/office/powerpoint/2010/main" val="75974385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lgn="l"/>
            <a:endParaRPr lang="en-US" dirty="0"/>
          </a:p>
        </p:txBody>
      </p:sp>
      <p:sp>
        <p:nvSpPr>
          <p:cNvPr id="3" name="Slide Number Placeholder 2"/>
          <p:cNvSpPr>
            <a:spLocks noGrp="1"/>
          </p:cNvSpPr>
          <p:nvPr>
            <p:ph type="sldNum" sz="quarter" idx="11"/>
          </p:nvPr>
        </p:nvSpPr>
        <p:spPr/>
        <p:txBody>
          <a:bodyPr/>
          <a:lstStyle/>
          <a:p>
            <a:fld id="{951DF91C-386B-489D-B271-582AD64591F0}" type="slidenum">
              <a:rPr lang="en-AU" smtClean="0"/>
              <a:pPr/>
              <a:t>29</a:t>
            </a:fld>
            <a:endParaRPr lang="en-AU" dirty="0"/>
          </a:p>
        </p:txBody>
      </p:sp>
      <p:sp>
        <p:nvSpPr>
          <p:cNvPr id="4" name="Title 3"/>
          <p:cNvSpPr>
            <a:spLocks noGrp="1"/>
          </p:cNvSpPr>
          <p:nvPr>
            <p:ph type="title"/>
          </p:nvPr>
        </p:nvSpPr>
        <p:spPr/>
        <p:txBody>
          <a:bodyPr>
            <a:normAutofit fontScale="90000"/>
          </a:bodyPr>
          <a:lstStyle/>
          <a:p>
            <a:r>
              <a:rPr lang="en-IN" dirty="0" smtClean="0"/>
              <a:t>Theoretical Calculations and Assumptions:</a:t>
            </a:r>
            <a:endParaRPr lang="en-IN" dirty="0"/>
          </a:p>
        </p:txBody>
      </p:sp>
      <p:sp>
        <p:nvSpPr>
          <p:cNvPr id="5" name="Content Placeholder 4"/>
          <p:cNvSpPr>
            <a:spLocks noGrp="1"/>
          </p:cNvSpPr>
          <p:nvPr>
            <p:ph idx="1"/>
          </p:nvPr>
        </p:nvSpPr>
        <p:spPr>
          <a:xfrm>
            <a:off x="467544" y="1174367"/>
            <a:ext cx="8314505" cy="5134953"/>
          </a:xfrm>
        </p:spPr>
        <p:txBody>
          <a:bodyPr>
            <a:noAutofit/>
          </a:bodyPr>
          <a:lstStyle/>
          <a:p>
            <a:pPr marL="342900" indent="-342900" algn="just">
              <a:buFont typeface="Arial" panose="020B0604020202020204" pitchFamily="34" charset="0"/>
              <a:buChar char="•"/>
            </a:pPr>
            <a:r>
              <a:rPr lang="en-US" sz="2400" dirty="0" smtClean="0"/>
              <a:t>The </a:t>
            </a:r>
            <a:r>
              <a:rPr lang="en-US" sz="2400" dirty="0"/>
              <a:t>exact density of snow varies. </a:t>
            </a:r>
            <a:r>
              <a:rPr lang="en-US" sz="2400" dirty="0" smtClean="0"/>
              <a:t>Typical </a:t>
            </a:r>
            <a:r>
              <a:rPr lang="en-US" sz="2400" dirty="0"/>
              <a:t>SWE of snow is between 10 and 20% (NRCS, 2010).</a:t>
            </a:r>
            <a:endParaRPr lang="en-IN" sz="2400" dirty="0"/>
          </a:p>
          <a:p>
            <a:pPr marL="342900" indent="-342900" algn="just">
              <a:buFont typeface="Arial" panose="020B0604020202020204" pitchFamily="34" charset="0"/>
              <a:buChar char="•"/>
            </a:pPr>
            <a:r>
              <a:rPr lang="en-US" sz="2400" dirty="0"/>
              <a:t>O</a:t>
            </a:r>
            <a:r>
              <a:rPr lang="en-US" sz="2400" dirty="0" smtClean="0"/>
              <a:t>nly </a:t>
            </a:r>
            <a:r>
              <a:rPr lang="en-US" sz="2400" dirty="0"/>
              <a:t>the latent heat of water—i.e., the energy required to change a given mass of water from the solid to liquid </a:t>
            </a:r>
            <a:r>
              <a:rPr lang="en-US" sz="2400" dirty="0" smtClean="0"/>
              <a:t>phase is considered.</a:t>
            </a:r>
          </a:p>
          <a:p>
            <a:pPr marL="342900" indent="-342900" algn="just">
              <a:buFont typeface="Arial" panose="020B0604020202020204" pitchFamily="34" charset="0"/>
              <a:buChar char="•"/>
            </a:pPr>
            <a:r>
              <a:rPr lang="en-US" sz="2400" dirty="0"/>
              <a:t>Based on engineering judgment, a 50% thermal efficiency factor is assumed for the purposes of these </a:t>
            </a:r>
            <a:r>
              <a:rPr lang="en-US" sz="2400" dirty="0" smtClean="0"/>
              <a:t>calculations</a:t>
            </a:r>
            <a:r>
              <a:rPr lang="en-US" sz="2400" dirty="0"/>
              <a:t> </a:t>
            </a:r>
            <a:r>
              <a:rPr lang="en-US" sz="2400" dirty="0" smtClean="0"/>
              <a:t>as </a:t>
            </a:r>
            <a:r>
              <a:rPr lang="en-US" sz="2400" dirty="0"/>
              <a:t>Heat loss occurs through conduction to the ground and through convection and radiation to the surrounding air</a:t>
            </a:r>
            <a:endParaRPr lang="en-US" sz="2400" dirty="0" smtClean="0"/>
          </a:p>
          <a:p>
            <a:pPr marL="342900" indent="-342900" algn="just">
              <a:buFont typeface="Arial" panose="020B0604020202020204" pitchFamily="34" charset="0"/>
              <a:buChar char="•"/>
            </a:pPr>
            <a:r>
              <a:rPr lang="en-US" sz="2400" dirty="0"/>
              <a:t>T</a:t>
            </a:r>
            <a:r>
              <a:rPr lang="en-US" sz="2400" dirty="0" smtClean="0"/>
              <a:t>he </a:t>
            </a:r>
            <a:r>
              <a:rPr lang="en-US" sz="2400" dirty="0"/>
              <a:t>maximum safe voltage to which humans can safely be exposed is 50V. This value was taken from </a:t>
            </a:r>
            <a:r>
              <a:rPr lang="en-US" sz="2400" dirty="0" smtClean="0"/>
              <a:t>OSHA </a:t>
            </a:r>
            <a:r>
              <a:rPr lang="en-US" sz="2400" dirty="0"/>
              <a:t>regulations. Therefore, the system design was capped at </a:t>
            </a:r>
            <a:r>
              <a:rPr lang="en-US" sz="2400" dirty="0" smtClean="0"/>
              <a:t>20-30 </a:t>
            </a:r>
            <a:r>
              <a:rPr lang="en-US" sz="2400" dirty="0"/>
              <a:t>volts to provide an additional margin of safety.</a:t>
            </a:r>
            <a:endParaRPr lang="en-IN" sz="2400" dirty="0"/>
          </a:p>
          <a:p>
            <a:pPr marL="342900" indent="-342900" algn="just">
              <a:buFont typeface="Arial" panose="020B0604020202020204" pitchFamily="34" charset="0"/>
              <a:buChar char="•"/>
            </a:pPr>
            <a:endParaRPr lang="en-IN" sz="2400" dirty="0"/>
          </a:p>
        </p:txBody>
      </p:sp>
      <p:pic>
        <p:nvPicPr>
          <p:cNvPr id="6" name="Picture 5" descr="D:\download.jpg"/>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114425" cy="1236980"/>
          </a:xfrm>
          <a:prstGeom prst="rect">
            <a:avLst/>
          </a:prstGeom>
          <a:noFill/>
          <a:ln>
            <a:noFill/>
          </a:ln>
        </p:spPr>
      </p:pic>
      <p:pic>
        <p:nvPicPr>
          <p:cNvPr id="7" name="Picture 6"/>
          <p:cNvPicPr>
            <a:picLocks noChangeAspect="1"/>
          </p:cNvPicPr>
          <p:nvPr/>
        </p:nvPicPr>
        <p:blipFill>
          <a:blip r:embed="rId3"/>
          <a:stretch>
            <a:fillRect/>
          </a:stretch>
        </p:blipFill>
        <p:spPr>
          <a:xfrm>
            <a:off x="0" y="6309320"/>
            <a:ext cx="2578832" cy="576064"/>
          </a:xfrm>
          <a:prstGeom prst="rect">
            <a:avLst/>
          </a:prstGeom>
        </p:spPr>
      </p:pic>
    </p:spTree>
    <p:extLst>
      <p:ext uri="{BB962C8B-B14F-4D97-AF65-F5344CB8AC3E}">
        <p14:creationId xmlns:p14="http://schemas.microsoft.com/office/powerpoint/2010/main" val="4590257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xmlns="" id="{63EFEBD7-7DF3-4A03-8B32-D3ABE6E0F070}"/>
              </a:ext>
            </a:extLst>
          </p:cNvPr>
          <p:cNvSpPr>
            <a:spLocks noGrp="1"/>
          </p:cNvSpPr>
          <p:nvPr>
            <p:ph type="ftr" sz="quarter" idx="10"/>
          </p:nvPr>
        </p:nvSpPr>
        <p:spPr/>
        <p:txBody>
          <a:bodyPr/>
          <a:lstStyle/>
          <a:p>
            <a:pPr algn="l"/>
            <a:endParaRPr lang="en-US" dirty="0"/>
          </a:p>
        </p:txBody>
      </p:sp>
      <p:sp>
        <p:nvSpPr>
          <p:cNvPr id="3" name="Slide Number Placeholder 2">
            <a:extLst>
              <a:ext uri="{FF2B5EF4-FFF2-40B4-BE49-F238E27FC236}">
                <a16:creationId xmlns:a16="http://schemas.microsoft.com/office/drawing/2014/main" xmlns="" id="{9F5C512B-9B68-417C-9B88-2FA863087F06}"/>
              </a:ext>
            </a:extLst>
          </p:cNvPr>
          <p:cNvSpPr>
            <a:spLocks noGrp="1"/>
          </p:cNvSpPr>
          <p:nvPr>
            <p:ph type="sldNum" sz="quarter" idx="11"/>
          </p:nvPr>
        </p:nvSpPr>
        <p:spPr/>
        <p:txBody>
          <a:bodyPr/>
          <a:lstStyle/>
          <a:p>
            <a:fld id="{951DF91C-386B-489D-B271-582AD64591F0}" type="slidenum">
              <a:rPr lang="en-AU" smtClean="0"/>
              <a:pPr/>
              <a:t>3</a:t>
            </a:fld>
            <a:endParaRPr lang="en-AU" dirty="0"/>
          </a:p>
        </p:txBody>
      </p:sp>
      <p:pic>
        <p:nvPicPr>
          <p:cNvPr id="5"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7505" y="1556792"/>
            <a:ext cx="4320480" cy="3312368"/>
          </a:xfrm>
          <a:ln>
            <a:solidFill>
              <a:srgbClr val="000000"/>
            </a:solidFill>
          </a:ln>
        </p:spPr>
      </p:pic>
      <p:sp>
        <p:nvSpPr>
          <p:cNvPr id="6" name="Title 3">
            <a:extLst>
              <a:ext uri="{FF2B5EF4-FFF2-40B4-BE49-F238E27FC236}">
                <a16:creationId xmlns:a16="http://schemas.microsoft.com/office/drawing/2014/main" xmlns="" id="{B6D62E1E-4ABC-45DC-8298-C88FDC5A427D}"/>
              </a:ext>
            </a:extLst>
          </p:cNvPr>
          <p:cNvSpPr txBox="1">
            <a:spLocks/>
          </p:cNvSpPr>
          <p:nvPr/>
        </p:nvSpPr>
        <p:spPr>
          <a:xfrm>
            <a:off x="2287110" y="5184819"/>
            <a:ext cx="4536502" cy="762000"/>
          </a:xfrm>
          <a:prstGeom prst="rect">
            <a:avLst/>
          </a:prstGeom>
        </p:spPr>
        <p:txBody>
          <a:bodyPr vert="horz" lIns="91440" tIns="45720" rIns="91440" bIns="45720" rtlCol="0" anchor="ctr">
            <a:normAutofit/>
          </a:bodyPr>
          <a:lstStyle>
            <a:lvl1pPr algn="r" defTabSz="914400" rtl="0" eaLnBrk="1" latinLnBrk="0" hangingPunct="1">
              <a:lnSpc>
                <a:spcPct val="90000"/>
              </a:lnSpc>
              <a:spcBef>
                <a:spcPct val="0"/>
              </a:spcBef>
              <a:buNone/>
              <a:defRPr sz="3000" b="0" i="0" kern="1200">
                <a:solidFill>
                  <a:schemeClr val="tx1"/>
                </a:solidFill>
                <a:latin typeface="Calibri Bold" panose="020F0702030404030204" pitchFamily="34" charset="0"/>
                <a:ea typeface="+mj-ea"/>
                <a:cs typeface="+mj-cs"/>
              </a:defRPr>
            </a:lvl1pPr>
          </a:lstStyle>
          <a:p>
            <a:pPr>
              <a:spcBef>
                <a:spcPts val="1000"/>
              </a:spcBef>
              <a:buClr>
                <a:schemeClr val="tx1"/>
              </a:buClr>
            </a:pPr>
            <a:r>
              <a:rPr lang="en-IN" sz="2400" dirty="0" smtClean="0"/>
              <a:t>ROAD HEATING TECHNOLOGY</a:t>
            </a:r>
            <a:endParaRPr lang="en-IN" sz="2400" dirty="0"/>
          </a:p>
        </p:txBody>
      </p:sp>
      <p:pic>
        <p:nvPicPr>
          <p:cNvPr id="8" name="Picture 7">
            <a:extLst>
              <a:ext uri="{FF2B5EF4-FFF2-40B4-BE49-F238E27FC236}">
                <a16:creationId xmlns:a16="http://schemas.microsoft.com/office/drawing/2014/main" xmlns="" id="{D39B64C7-D223-4549-BA77-D9C4E1B8C33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2315" b="2958"/>
          <a:stretch/>
        </p:blipFill>
        <p:spPr>
          <a:xfrm>
            <a:off x="4600600" y="1556792"/>
            <a:ext cx="4267175" cy="3312368"/>
          </a:xfrm>
          <a:prstGeom prst="rect">
            <a:avLst/>
          </a:prstGeom>
          <a:ln>
            <a:solidFill>
              <a:schemeClr val="tx1"/>
            </a:solidFill>
          </a:ln>
        </p:spPr>
      </p:pic>
      <p:sp>
        <p:nvSpPr>
          <p:cNvPr id="4" name="TextBox 3"/>
          <p:cNvSpPr txBox="1"/>
          <p:nvPr/>
        </p:nvSpPr>
        <p:spPr>
          <a:xfrm>
            <a:off x="6012160" y="332656"/>
            <a:ext cx="3851920" cy="584775"/>
          </a:xfrm>
          <a:prstGeom prst="rect">
            <a:avLst/>
          </a:prstGeom>
          <a:noFill/>
        </p:spPr>
        <p:txBody>
          <a:bodyPr wrap="square" rtlCol="0">
            <a:spAutoFit/>
          </a:bodyPr>
          <a:lstStyle/>
          <a:p>
            <a:r>
              <a:rPr lang="en-IN" sz="3200" b="1" dirty="0" smtClean="0"/>
              <a:t>Introduction</a:t>
            </a:r>
            <a:endParaRPr lang="en-IN" sz="3200" b="1" dirty="0"/>
          </a:p>
        </p:txBody>
      </p:sp>
      <p:pic>
        <p:nvPicPr>
          <p:cNvPr id="10" name="Picture 9"/>
          <p:cNvPicPr>
            <a:picLocks noChangeAspect="1"/>
          </p:cNvPicPr>
          <p:nvPr/>
        </p:nvPicPr>
        <p:blipFill>
          <a:blip r:embed="rId4"/>
          <a:stretch>
            <a:fillRect/>
          </a:stretch>
        </p:blipFill>
        <p:spPr>
          <a:xfrm>
            <a:off x="-19000" y="6309320"/>
            <a:ext cx="2578832" cy="576064"/>
          </a:xfrm>
          <a:prstGeom prst="rect">
            <a:avLst/>
          </a:prstGeom>
        </p:spPr>
      </p:pic>
      <p:pic>
        <p:nvPicPr>
          <p:cNvPr id="11" name="Picture 10" descr="D:\download.jpg"/>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114425" cy="1236980"/>
          </a:xfrm>
          <a:prstGeom prst="rect">
            <a:avLst/>
          </a:prstGeom>
          <a:noFill/>
          <a:ln>
            <a:noFill/>
          </a:ln>
        </p:spPr>
      </p:pic>
    </p:spTree>
    <p:extLst>
      <p:ext uri="{BB962C8B-B14F-4D97-AF65-F5344CB8AC3E}">
        <p14:creationId xmlns:p14="http://schemas.microsoft.com/office/powerpoint/2010/main" val="173825459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lgn="l"/>
            <a:endParaRPr lang="en-US" dirty="0"/>
          </a:p>
        </p:txBody>
      </p:sp>
      <p:sp>
        <p:nvSpPr>
          <p:cNvPr id="3" name="Slide Number Placeholder 2"/>
          <p:cNvSpPr>
            <a:spLocks noGrp="1"/>
          </p:cNvSpPr>
          <p:nvPr>
            <p:ph type="sldNum" sz="quarter" idx="11"/>
          </p:nvPr>
        </p:nvSpPr>
        <p:spPr/>
        <p:txBody>
          <a:bodyPr/>
          <a:lstStyle/>
          <a:p>
            <a:fld id="{951DF91C-386B-489D-B271-582AD64591F0}" type="slidenum">
              <a:rPr lang="en-AU" smtClean="0"/>
              <a:pPr/>
              <a:t>30</a:t>
            </a:fld>
            <a:endParaRPr lang="en-AU" dirty="0"/>
          </a:p>
        </p:txBody>
      </p:sp>
      <p:sp>
        <p:nvSpPr>
          <p:cNvPr id="4" name="Title 3"/>
          <p:cNvSpPr>
            <a:spLocks noGrp="1"/>
          </p:cNvSpPr>
          <p:nvPr>
            <p:ph type="title"/>
          </p:nvPr>
        </p:nvSpPr>
        <p:spPr/>
        <p:txBody>
          <a:bodyPr>
            <a:normAutofit fontScale="90000"/>
          </a:bodyPr>
          <a:lstStyle/>
          <a:p>
            <a:r>
              <a:rPr lang="en-IN" dirty="0" smtClean="0"/>
              <a:t>Theoretical Calculations and Assumptions:</a:t>
            </a:r>
            <a:endParaRPr lang="en-IN"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1560" y="2276871"/>
            <a:ext cx="7992888" cy="4024937"/>
          </a:xfrm>
        </p:spPr>
      </p:pic>
      <p:pic>
        <p:nvPicPr>
          <p:cNvPr id="6" name="Picture 5" descr="D:\download.jpg"/>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114425" cy="1236980"/>
          </a:xfrm>
          <a:prstGeom prst="rect">
            <a:avLst/>
          </a:prstGeom>
          <a:noFill/>
          <a:ln>
            <a:noFill/>
          </a:ln>
        </p:spPr>
      </p:pic>
      <p:sp>
        <p:nvSpPr>
          <p:cNvPr id="14" name="Rectangle 13"/>
          <p:cNvSpPr/>
          <p:nvPr/>
        </p:nvSpPr>
        <p:spPr>
          <a:xfrm>
            <a:off x="683568" y="1236980"/>
            <a:ext cx="7848872" cy="101818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IN" sz="2400" b="1" dirty="0" smtClean="0"/>
              <a:t>Three basic equation is used to calculate the energy requirement to melt Ice/Snow</a:t>
            </a:r>
            <a:endParaRPr lang="en-IN" sz="2400" b="1" dirty="0"/>
          </a:p>
        </p:txBody>
      </p:sp>
      <p:pic>
        <p:nvPicPr>
          <p:cNvPr id="9" name="Picture 8"/>
          <p:cNvPicPr>
            <a:picLocks noChangeAspect="1"/>
          </p:cNvPicPr>
          <p:nvPr/>
        </p:nvPicPr>
        <p:blipFill>
          <a:blip r:embed="rId4"/>
          <a:stretch>
            <a:fillRect/>
          </a:stretch>
        </p:blipFill>
        <p:spPr>
          <a:xfrm>
            <a:off x="0" y="6309320"/>
            <a:ext cx="2578832" cy="576064"/>
          </a:xfrm>
          <a:prstGeom prst="rect">
            <a:avLst/>
          </a:prstGeom>
        </p:spPr>
      </p:pic>
    </p:spTree>
    <p:extLst>
      <p:ext uri="{BB962C8B-B14F-4D97-AF65-F5344CB8AC3E}">
        <p14:creationId xmlns:p14="http://schemas.microsoft.com/office/powerpoint/2010/main" val="34600756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lgn="l"/>
            <a:endParaRPr lang="en-US" dirty="0"/>
          </a:p>
        </p:txBody>
      </p:sp>
      <p:sp>
        <p:nvSpPr>
          <p:cNvPr id="3" name="Slide Number Placeholder 2"/>
          <p:cNvSpPr>
            <a:spLocks noGrp="1"/>
          </p:cNvSpPr>
          <p:nvPr>
            <p:ph type="sldNum" sz="quarter" idx="11"/>
          </p:nvPr>
        </p:nvSpPr>
        <p:spPr/>
        <p:txBody>
          <a:bodyPr/>
          <a:lstStyle/>
          <a:p>
            <a:fld id="{951DF91C-386B-489D-B271-582AD64591F0}" type="slidenum">
              <a:rPr lang="en-AU" smtClean="0"/>
              <a:pPr/>
              <a:t>31</a:t>
            </a:fld>
            <a:endParaRPr lang="en-AU" dirty="0"/>
          </a:p>
        </p:txBody>
      </p:sp>
      <p:sp>
        <p:nvSpPr>
          <p:cNvPr id="4" name="Title 3"/>
          <p:cNvSpPr>
            <a:spLocks noGrp="1"/>
          </p:cNvSpPr>
          <p:nvPr>
            <p:ph type="title"/>
          </p:nvPr>
        </p:nvSpPr>
        <p:spPr/>
        <p:txBody>
          <a:bodyPr>
            <a:normAutofit fontScale="90000"/>
          </a:bodyPr>
          <a:lstStyle/>
          <a:p>
            <a:r>
              <a:rPr lang="en-IN" sz="3100" dirty="0" smtClean="0"/>
              <a:t/>
            </a:r>
            <a:br>
              <a:rPr lang="en-IN" sz="3100" dirty="0" smtClean="0"/>
            </a:br>
            <a:r>
              <a:rPr lang="en-IN" sz="3100" dirty="0" smtClean="0"/>
              <a:t>Results:</a:t>
            </a:r>
            <a:r>
              <a:rPr lang="en-IN" dirty="0" smtClean="0"/>
              <a:t/>
            </a:r>
            <a:br>
              <a:rPr lang="en-IN" dirty="0" smtClean="0"/>
            </a:br>
            <a:endParaRPr lang="en-IN" dirty="0"/>
          </a:p>
        </p:txBody>
      </p:sp>
      <p:pic>
        <p:nvPicPr>
          <p:cNvPr id="6" name="Picture 5" descr="D:\download.jpg"/>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114425" cy="1236980"/>
          </a:xfrm>
          <a:prstGeom prst="rect">
            <a:avLst/>
          </a:prstGeom>
          <a:noFill/>
          <a:ln>
            <a:noFill/>
          </a:ln>
        </p:spPr>
      </p:pic>
      <p:graphicFrame>
        <p:nvGraphicFramePr>
          <p:cNvPr id="8" name="Content Placeholder 7"/>
          <p:cNvGraphicFramePr>
            <a:graphicFrameLocks noGrp="1"/>
          </p:cNvGraphicFramePr>
          <p:nvPr>
            <p:ph idx="1"/>
            <p:extLst>
              <p:ext uri="{D42A27DB-BD31-4B8C-83A1-F6EECF244321}">
                <p14:modId xmlns:p14="http://schemas.microsoft.com/office/powerpoint/2010/main" val="1424813507"/>
              </p:ext>
            </p:extLst>
          </p:nvPr>
        </p:nvGraphicFramePr>
        <p:xfrm>
          <a:off x="539552" y="2420888"/>
          <a:ext cx="7704856" cy="3816424"/>
        </p:xfrm>
        <a:graphic>
          <a:graphicData uri="http://schemas.openxmlformats.org/drawingml/2006/table">
            <a:tbl>
              <a:tblPr firstRow="1" firstCol="1" lastRow="1" lastCol="1" bandRow="1" bandCol="1"/>
              <a:tblGrid>
                <a:gridCol w="2289312"/>
                <a:gridCol w="1241133"/>
                <a:gridCol w="1188320"/>
                <a:gridCol w="2986091"/>
              </a:tblGrid>
              <a:tr h="633499">
                <a:tc>
                  <a:txBody>
                    <a:bodyPr/>
                    <a:lstStyle/>
                    <a:p>
                      <a:pPr marL="65405" algn="just">
                        <a:lnSpc>
                          <a:spcPts val="1370"/>
                        </a:lnSpc>
                        <a:spcAft>
                          <a:spcPts val="0"/>
                        </a:spcAft>
                      </a:pPr>
                      <a:r>
                        <a:rPr lang="en-US" sz="1600" b="1" dirty="0">
                          <a:effectLst/>
                          <a:latin typeface="Times New Roman" panose="02020603050405020304" pitchFamily="18" charset="0"/>
                          <a:ea typeface="Calibri" panose="020F0502020204030204" pitchFamily="34" charset="0"/>
                          <a:cs typeface="Times New Roman" panose="02020603050405020304" pitchFamily="18" charset="0"/>
                        </a:rPr>
                        <a:t>Substance</a:t>
                      </a:r>
                      <a:endParaRPr lang="en-IN"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5405" marR="139700" algn="just">
                        <a:lnSpc>
                          <a:spcPct val="115000"/>
                        </a:lnSpc>
                        <a:spcAft>
                          <a:spcPts val="0"/>
                        </a:spcAft>
                      </a:pPr>
                      <a:r>
                        <a:rPr lang="en-US" sz="1600" b="1">
                          <a:effectLst/>
                          <a:latin typeface="Times New Roman" panose="02020603050405020304" pitchFamily="18" charset="0"/>
                          <a:ea typeface="Calibri" panose="020F0502020204030204" pitchFamily="34" charset="0"/>
                          <a:cs typeface="Times New Roman" panose="02020603050405020304" pitchFamily="18" charset="0"/>
                        </a:rPr>
                        <a:t>Amount Added (g)</a:t>
                      </a:r>
                      <a:endParaRPr lang="en-IN" sz="1600" b="1">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5405" marR="104140" algn="just">
                        <a:lnSpc>
                          <a:spcPct val="115000"/>
                        </a:lnSpc>
                        <a:spcAft>
                          <a:spcPts val="0"/>
                        </a:spcAft>
                      </a:pPr>
                      <a:r>
                        <a:rPr lang="en-US" sz="1600" b="1" dirty="0">
                          <a:effectLst/>
                          <a:latin typeface="Times New Roman" panose="02020603050405020304" pitchFamily="18" charset="0"/>
                          <a:ea typeface="Calibri" panose="020F0502020204030204" pitchFamily="34" charset="0"/>
                          <a:cs typeface="Times New Roman" panose="02020603050405020304" pitchFamily="18" charset="0"/>
                        </a:rPr>
                        <a:t>Sealant Added (g)</a:t>
                      </a:r>
                      <a:endParaRPr lang="en-IN"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5405" algn="just">
                        <a:lnSpc>
                          <a:spcPts val="1370"/>
                        </a:lnSpc>
                        <a:spcAft>
                          <a:spcPts val="0"/>
                        </a:spcAft>
                      </a:pPr>
                      <a:endParaRPr lang="en-US" sz="1600" b="1"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marL="65405" algn="just">
                        <a:lnSpc>
                          <a:spcPts val="1370"/>
                        </a:lnSpc>
                        <a:spcAft>
                          <a:spcPts val="0"/>
                        </a:spcAft>
                      </a:pPr>
                      <a:r>
                        <a:rPr lang="en-US" sz="1600" b="1" dirty="0" smtClean="0">
                          <a:effectLst/>
                          <a:latin typeface="Times New Roman" panose="02020603050405020304" pitchFamily="18" charset="0"/>
                          <a:ea typeface="Times New Roman" panose="02020603050405020304" pitchFamily="18" charset="0"/>
                          <a:cs typeface="Times New Roman" panose="02020603050405020304" pitchFamily="18" charset="0"/>
                        </a:rPr>
                        <a:t>Resistance </a:t>
                      </a:r>
                      <a:r>
                        <a:rPr lang="en-US" sz="1600" b="1" dirty="0">
                          <a:effectLst/>
                          <a:latin typeface="Times New Roman" panose="02020603050405020304" pitchFamily="18" charset="0"/>
                          <a:ea typeface="Times New Roman" panose="02020603050405020304" pitchFamily="18" charset="0"/>
                          <a:cs typeface="Times New Roman" panose="02020603050405020304" pitchFamily="18" charset="0"/>
                        </a:rPr>
                        <a:t>(Ω</a:t>
                      </a:r>
                      <a:r>
                        <a:rPr lang="en-US" sz="1600" b="1" dirty="0" smtClean="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IN"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96019">
                <a:tc>
                  <a:txBody>
                    <a:bodyPr/>
                    <a:lstStyle/>
                    <a:p>
                      <a:pPr marL="65405" marR="92710" algn="just">
                        <a:lnSpc>
                          <a:spcPct val="115000"/>
                        </a:lnSpc>
                        <a:spcAft>
                          <a:spcPts val="0"/>
                        </a:spcAft>
                      </a:pPr>
                      <a:r>
                        <a:rPr lang="en-US" sz="1600" b="1" dirty="0">
                          <a:effectLst/>
                          <a:latin typeface="Times New Roman" panose="02020603050405020304" pitchFamily="18" charset="0"/>
                          <a:ea typeface="Calibri" panose="020F0502020204030204" pitchFamily="34" charset="0"/>
                          <a:cs typeface="Times New Roman" panose="02020603050405020304" pitchFamily="18" charset="0"/>
                        </a:rPr>
                        <a:t>Graphite</a:t>
                      </a:r>
                      <a:r>
                        <a:rPr lang="en-US" sz="1600" b="1" spc="-1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b="1" dirty="0">
                          <a:effectLst/>
                          <a:latin typeface="Times New Roman" panose="02020603050405020304" pitchFamily="18" charset="0"/>
                          <a:ea typeface="Calibri" panose="020F0502020204030204" pitchFamily="34" charset="0"/>
                          <a:cs typeface="Times New Roman" panose="02020603050405020304" pitchFamily="18" charset="0"/>
                        </a:rPr>
                        <a:t>Powder</a:t>
                      </a:r>
                      <a:r>
                        <a:rPr lang="en-US" sz="1600" b="1" spc="-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b="1" dirty="0">
                          <a:effectLst/>
                          <a:latin typeface="Times New Roman" panose="02020603050405020304" pitchFamily="18" charset="0"/>
                          <a:ea typeface="Calibri" panose="020F0502020204030204" pitchFamily="34" charset="0"/>
                          <a:cs typeface="Times New Roman" panose="02020603050405020304" pitchFamily="18" charset="0"/>
                        </a:rPr>
                        <a:t>(96-100%</a:t>
                      </a:r>
                      <a:r>
                        <a:rPr lang="en-US" sz="1600" b="1" spc="-1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b="1" dirty="0">
                          <a:effectLst/>
                          <a:latin typeface="Times New Roman" panose="02020603050405020304" pitchFamily="18" charset="0"/>
                          <a:ea typeface="Calibri" panose="020F0502020204030204" pitchFamily="34" charset="0"/>
                          <a:cs typeface="Times New Roman" panose="02020603050405020304" pitchFamily="18" charset="0"/>
                        </a:rPr>
                        <a:t>Graphite</a:t>
                      </a:r>
                      <a:endParaRPr lang="en-IN" sz="1600" b="1" dirty="0">
                        <a:effectLst/>
                        <a:latin typeface="Calibri" panose="020F0502020204030204" pitchFamily="34" charset="0"/>
                        <a:ea typeface="Calibri" panose="020F0502020204030204" pitchFamily="34" charset="0"/>
                        <a:cs typeface="Times New Roman" panose="02020603050405020304" pitchFamily="18" charset="0"/>
                      </a:endParaRPr>
                    </a:p>
                    <a:p>
                      <a:pPr marL="65405" algn="just">
                        <a:spcBef>
                          <a:spcPts val="5"/>
                        </a:spcBef>
                        <a:spcAft>
                          <a:spcPts val="0"/>
                        </a:spcAft>
                      </a:pPr>
                      <a:r>
                        <a:rPr lang="en-US" sz="1600" b="1" dirty="0">
                          <a:effectLst/>
                          <a:latin typeface="Times New Roman" panose="02020603050405020304" pitchFamily="18" charset="0"/>
                          <a:ea typeface="Calibri" panose="020F0502020204030204" pitchFamily="34" charset="0"/>
                          <a:cs typeface="Times New Roman" panose="02020603050405020304" pitchFamily="18" charset="0"/>
                        </a:rPr>
                        <a:t>0-4%</a:t>
                      </a:r>
                      <a:r>
                        <a:rPr lang="en-US" sz="1600" b="1" spc="-6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b="1" dirty="0">
                          <a:effectLst/>
                          <a:latin typeface="Times New Roman" panose="02020603050405020304" pitchFamily="18" charset="0"/>
                          <a:ea typeface="Calibri" panose="020F0502020204030204" pitchFamily="34" charset="0"/>
                          <a:cs typeface="Times New Roman" panose="02020603050405020304" pitchFamily="18" charset="0"/>
                        </a:rPr>
                        <a:t>Silica)</a:t>
                      </a:r>
                      <a:endParaRPr lang="en-IN"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spcAft>
                          <a:spcPts val="0"/>
                        </a:spcAft>
                      </a:pPr>
                      <a:r>
                        <a:rPr lang="en-US" sz="1600" b="1" dirty="0" smtClean="0">
                          <a:effectLst/>
                          <a:latin typeface="Times New Roman" panose="02020603050405020304" pitchFamily="18" charset="0"/>
                          <a:ea typeface="Calibri" panose="020F0502020204030204" pitchFamily="34" charset="0"/>
                          <a:cs typeface="Times New Roman" panose="02020603050405020304" pitchFamily="18" charset="0"/>
                        </a:rPr>
                        <a:t>7.5</a:t>
                      </a:r>
                      <a:endParaRPr lang="en-IN"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IN" sz="1600" b="1"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algn="ctr">
                        <a:spcAft>
                          <a:spcPts val="0"/>
                        </a:spcAft>
                      </a:pPr>
                      <a:r>
                        <a:rPr lang="en-US" sz="1600" b="1" dirty="0" smtClean="0">
                          <a:effectLst/>
                          <a:latin typeface="Times New Roman" panose="02020603050405020304" pitchFamily="18" charset="0"/>
                          <a:ea typeface="Calibri" panose="020F0502020204030204" pitchFamily="34" charset="0"/>
                          <a:cs typeface="Times New Roman" panose="02020603050405020304" pitchFamily="18" charset="0"/>
                        </a:rPr>
                        <a:t>77.7</a:t>
                      </a:r>
                      <a:endParaRPr lang="en-IN"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6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IN" sz="1600" b="1" dirty="0">
                        <a:effectLst/>
                        <a:latin typeface="Calibri" panose="020F0502020204030204" pitchFamily="34" charset="0"/>
                        <a:ea typeface="Calibri" panose="020F0502020204030204" pitchFamily="34" charset="0"/>
                        <a:cs typeface="Times New Roman" panose="02020603050405020304" pitchFamily="18" charset="0"/>
                      </a:endParaRPr>
                    </a:p>
                    <a:p>
                      <a:pPr marL="65405" algn="just">
                        <a:spcBef>
                          <a:spcPts val="990"/>
                        </a:spcBef>
                        <a:spcAft>
                          <a:spcPts val="0"/>
                        </a:spcAft>
                      </a:pPr>
                      <a:r>
                        <a:rPr lang="en-US" sz="1600" b="1" dirty="0">
                          <a:effectLst/>
                          <a:latin typeface="Times New Roman" panose="02020603050405020304" pitchFamily="18" charset="0"/>
                          <a:ea typeface="Times New Roman" panose="02020603050405020304" pitchFamily="18" charset="0"/>
                          <a:cs typeface="Times New Roman" panose="02020603050405020304" pitchFamily="18" charset="0"/>
                        </a:rPr>
                        <a:t>180-230 kΩ</a:t>
                      </a:r>
                      <a:endParaRPr lang="en-IN"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95300">
                <a:tc>
                  <a:txBody>
                    <a:bodyPr/>
                    <a:lstStyle/>
                    <a:p>
                      <a:pPr marL="65405" marR="612140" algn="just">
                        <a:lnSpc>
                          <a:spcPct val="115000"/>
                        </a:lnSpc>
                        <a:spcAft>
                          <a:spcPts val="0"/>
                        </a:spcAft>
                      </a:pPr>
                      <a:r>
                        <a:rPr lang="en-US" sz="1600" b="1" dirty="0">
                          <a:effectLst/>
                          <a:latin typeface="Times New Roman" panose="02020603050405020304" pitchFamily="18" charset="0"/>
                          <a:ea typeface="Calibri" panose="020F0502020204030204" pitchFamily="34" charset="0"/>
                          <a:cs typeface="Times New Roman" panose="02020603050405020304" pitchFamily="18" charset="0"/>
                        </a:rPr>
                        <a:t>Aluminum Shavings </a:t>
                      </a:r>
                      <a:endParaRPr lang="en-IN"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smtClean="0">
                          <a:effectLst/>
                          <a:latin typeface="Times New Roman" panose="02020603050405020304" pitchFamily="18" charset="0"/>
                          <a:ea typeface="Calibri" panose="020F0502020204030204" pitchFamily="34" charset="0"/>
                          <a:cs typeface="Times New Roman" panose="02020603050405020304" pitchFamily="18" charset="0"/>
                        </a:rPr>
                        <a:t>6.0</a:t>
                      </a:r>
                      <a:endParaRPr lang="en-IN"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b="1" dirty="0" smtClean="0">
                          <a:effectLst/>
                          <a:latin typeface="Times New Roman" panose="02020603050405020304" pitchFamily="18" charset="0"/>
                          <a:ea typeface="Calibri" panose="020F0502020204030204" pitchFamily="34" charset="0"/>
                          <a:cs typeface="Times New Roman" panose="02020603050405020304" pitchFamily="18" charset="0"/>
                        </a:rPr>
                        <a:t>76.5</a:t>
                      </a:r>
                      <a:endParaRPr lang="en-IN"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5405" algn="just">
                        <a:spcBef>
                          <a:spcPts val="780"/>
                        </a:spcBef>
                        <a:spcAft>
                          <a:spcPts val="0"/>
                        </a:spcAft>
                      </a:pPr>
                      <a:r>
                        <a:rPr lang="en-US" sz="1600" b="1" dirty="0">
                          <a:effectLst/>
                          <a:latin typeface="Times New Roman" panose="02020603050405020304" pitchFamily="18" charset="0"/>
                          <a:ea typeface="Times New Roman" panose="02020603050405020304" pitchFamily="18" charset="0"/>
                          <a:cs typeface="Times New Roman" panose="02020603050405020304" pitchFamily="18" charset="0"/>
                        </a:rPr>
                        <a:t>100-150 </a:t>
                      </a:r>
                      <a:r>
                        <a:rPr lang="en-US" sz="1600" b="1" dirty="0" smtClean="0">
                          <a:effectLst/>
                          <a:latin typeface="Times New Roman" panose="02020603050405020304" pitchFamily="18" charset="0"/>
                          <a:ea typeface="Times New Roman" panose="02020603050405020304" pitchFamily="18" charset="0"/>
                          <a:cs typeface="Times New Roman" panose="02020603050405020304" pitchFamily="18" charset="0"/>
                        </a:rPr>
                        <a:t>kΩ(</a:t>
                      </a:r>
                      <a:r>
                        <a:rPr lang="en-US" sz="1600" b="1"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b="1" baseline="0" dirty="0" err="1" smtClean="0">
                          <a:effectLst/>
                          <a:latin typeface="Times New Roman" panose="02020603050405020304" pitchFamily="18" charset="0"/>
                          <a:ea typeface="Times New Roman" panose="02020603050405020304" pitchFamily="18" charset="0"/>
                          <a:cs typeface="Times New Roman" panose="02020603050405020304" pitchFamily="18" charset="0"/>
                        </a:rPr>
                        <a:t>Sealent</a:t>
                      </a:r>
                      <a:r>
                        <a:rPr lang="en-US" sz="1600" b="1" dirty="0" smtClean="0">
                          <a:effectLst/>
                          <a:latin typeface="Times New Roman" panose="02020603050405020304" pitchFamily="18" charset="0"/>
                          <a:ea typeface="Calibri" panose="020F0502020204030204" pitchFamily="34" charset="0"/>
                          <a:cs typeface="Times New Roman" panose="02020603050405020304" pitchFamily="18" charset="0"/>
                        </a:rPr>
                        <a:t>)</a:t>
                      </a:r>
                      <a:endParaRPr lang="en-IN" sz="1600" b="1" dirty="0">
                        <a:effectLst/>
                        <a:latin typeface="Calibri" panose="020F0502020204030204" pitchFamily="34" charset="0"/>
                        <a:ea typeface="Calibri" panose="020F0502020204030204" pitchFamily="34" charset="0"/>
                        <a:cs typeface="Times New Roman" panose="02020603050405020304" pitchFamily="18" charset="0"/>
                      </a:endParaRPr>
                    </a:p>
                    <a:p>
                      <a:pPr marL="65405" algn="just">
                        <a:spcBef>
                          <a:spcPts val="205"/>
                        </a:spcBef>
                        <a:spcAft>
                          <a:spcPts val="0"/>
                        </a:spcAft>
                      </a:pPr>
                      <a:r>
                        <a:rPr lang="en-US" sz="1600" b="1" dirty="0">
                          <a:effectLst/>
                          <a:latin typeface="Times New Roman" panose="02020603050405020304" pitchFamily="18" charset="0"/>
                          <a:ea typeface="Times New Roman" panose="02020603050405020304" pitchFamily="18" charset="0"/>
                          <a:cs typeface="Times New Roman" panose="02020603050405020304" pitchFamily="18" charset="0"/>
                        </a:rPr>
                        <a:t>2-4 Ω</a:t>
                      </a:r>
                      <a:r>
                        <a:rPr lang="en-US" sz="1600" b="1"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b="1" dirty="0">
                          <a:effectLst/>
                          <a:latin typeface="Times New Roman" panose="02020603050405020304" pitchFamily="18" charset="0"/>
                          <a:ea typeface="Times New Roman" panose="02020603050405020304" pitchFamily="18" charset="0"/>
                          <a:cs typeface="Times New Roman" panose="02020603050405020304" pitchFamily="18" charset="0"/>
                        </a:rPr>
                        <a:t>(shavings)</a:t>
                      </a:r>
                      <a:endParaRPr lang="en-IN"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97467">
                <a:tc>
                  <a:txBody>
                    <a:bodyPr/>
                    <a:lstStyle/>
                    <a:p>
                      <a:pPr marL="65405" marR="105410" algn="just">
                        <a:lnSpc>
                          <a:spcPct val="115000"/>
                        </a:lnSpc>
                        <a:spcAft>
                          <a:spcPts val="0"/>
                        </a:spcAft>
                      </a:pPr>
                      <a:r>
                        <a:rPr lang="en-US" sz="1600" b="1" dirty="0" smtClean="0">
                          <a:effectLst/>
                          <a:latin typeface="Times New Roman" panose="02020603050405020304" pitchFamily="18" charset="0"/>
                          <a:ea typeface="Times New Roman" panose="02020603050405020304" pitchFamily="18" charset="0"/>
                          <a:cs typeface="Times New Roman" panose="02020603050405020304" pitchFamily="18" charset="0"/>
                        </a:rPr>
                        <a:t>Copper Shavings/Powder</a:t>
                      </a:r>
                      <a:endParaRPr lang="en-IN"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5405" algn="ctr">
                        <a:spcBef>
                          <a:spcPts val="990"/>
                        </a:spcBef>
                        <a:spcAft>
                          <a:spcPts val="0"/>
                        </a:spcAft>
                      </a:pPr>
                      <a:r>
                        <a:rPr lang="en-US" sz="1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b="1" dirty="0" smtClean="0">
                          <a:effectLst/>
                          <a:latin typeface="Times New Roman" panose="02020603050405020304" pitchFamily="18" charset="0"/>
                          <a:ea typeface="Times New Roman" panose="02020603050405020304" pitchFamily="18" charset="0"/>
                          <a:cs typeface="Times New Roman" panose="02020603050405020304" pitchFamily="18" charset="0"/>
                        </a:rPr>
                        <a:t>7.5</a:t>
                      </a:r>
                      <a:endParaRPr lang="en-IN"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5405" algn="ctr">
                        <a:spcBef>
                          <a:spcPts val="990"/>
                        </a:spcBef>
                        <a:spcAft>
                          <a:spcPts val="0"/>
                        </a:spcAft>
                      </a:pPr>
                      <a:r>
                        <a:rPr lang="en-US" sz="1600" b="1" dirty="0" smtClean="0">
                          <a:effectLst/>
                          <a:latin typeface="Times New Roman" panose="02020603050405020304" pitchFamily="18" charset="0"/>
                          <a:ea typeface="Times New Roman" panose="02020603050405020304" pitchFamily="18" charset="0"/>
                          <a:cs typeface="Times New Roman" panose="02020603050405020304" pitchFamily="18" charset="0"/>
                        </a:rPr>
                        <a:t>76.5</a:t>
                      </a:r>
                      <a:endParaRPr lang="en-IN"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
                        </a:spcBef>
                        <a:spcAft>
                          <a:spcPts val="0"/>
                        </a:spcAft>
                      </a:pPr>
                      <a:r>
                        <a:rPr lang="en-US" sz="1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b="1" dirty="0" smtClean="0">
                          <a:effectLst/>
                          <a:latin typeface="Times New Roman" panose="02020603050405020304" pitchFamily="18" charset="0"/>
                          <a:ea typeface="Times New Roman" panose="02020603050405020304" pitchFamily="18" charset="0"/>
                          <a:cs typeface="Times New Roman" panose="02020603050405020304" pitchFamily="18" charset="0"/>
                        </a:rPr>
                        <a:t>50-65k</a:t>
                      </a:r>
                      <a:r>
                        <a:rPr lang="el-GR" sz="1600" b="1" dirty="0" smtClean="0">
                          <a:effectLst/>
                          <a:latin typeface="Times New Roman" panose="02020603050405020304" pitchFamily="18" charset="0"/>
                          <a:ea typeface="Times New Roman" panose="02020603050405020304" pitchFamily="18" charset="0"/>
                          <a:cs typeface="Times New Roman" panose="02020603050405020304" pitchFamily="18" charset="0"/>
                        </a:rPr>
                        <a:t>Ω</a:t>
                      </a:r>
                      <a:r>
                        <a:rPr lang="en-IN" sz="1600" b="1"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IN" sz="1600" b="1" dirty="0" err="1" smtClean="0">
                          <a:effectLst/>
                          <a:latin typeface="Times New Roman" panose="02020603050405020304" pitchFamily="18" charset="0"/>
                          <a:ea typeface="Times New Roman" panose="02020603050405020304" pitchFamily="18" charset="0"/>
                          <a:cs typeface="Times New Roman" panose="02020603050405020304" pitchFamily="18" charset="0"/>
                        </a:rPr>
                        <a:t>Sealent</a:t>
                      </a:r>
                      <a:r>
                        <a:rPr lang="en-IN" sz="1600" b="1" dirty="0" smtClean="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IN" sz="1600" b="1" dirty="0">
                        <a:effectLst/>
                        <a:latin typeface="Calibri" panose="020F0502020204030204" pitchFamily="34" charset="0"/>
                        <a:ea typeface="Calibri" panose="020F0502020204030204" pitchFamily="34" charset="0"/>
                        <a:cs typeface="Times New Roman" panose="02020603050405020304" pitchFamily="18" charset="0"/>
                      </a:endParaRPr>
                    </a:p>
                    <a:p>
                      <a:pPr marL="65405" algn="just">
                        <a:spcBef>
                          <a:spcPts val="210"/>
                        </a:spcBef>
                        <a:spcAft>
                          <a:spcPts val="0"/>
                        </a:spcAft>
                      </a:pPr>
                      <a:r>
                        <a:rPr lang="en-IN" sz="1600" b="1" dirty="0" smtClean="0">
                          <a:effectLst/>
                          <a:latin typeface="Calibri" panose="020F0502020204030204" pitchFamily="34" charset="0"/>
                          <a:ea typeface="Calibri" panose="020F0502020204030204" pitchFamily="34" charset="0"/>
                          <a:cs typeface="Times New Roman" panose="02020603050405020304" pitchFamily="18" charset="0"/>
                        </a:rPr>
                        <a:t>1.2-2.7</a:t>
                      </a:r>
                      <a:r>
                        <a:rPr lang="el-GR" sz="1600" b="1" dirty="0" smtClean="0">
                          <a:effectLst/>
                          <a:latin typeface="Calibri" panose="020F0502020204030204" pitchFamily="34" charset="0"/>
                          <a:ea typeface="Calibri" panose="020F0502020204030204" pitchFamily="34" charset="0"/>
                          <a:cs typeface="Times New Roman" panose="02020603050405020304" pitchFamily="18" charset="0"/>
                        </a:rPr>
                        <a:t>Ω</a:t>
                      </a:r>
                      <a:r>
                        <a:rPr lang="en-IN" sz="1600" b="1" dirty="0" smtClean="0">
                          <a:effectLst/>
                          <a:latin typeface="Calibri" panose="020F0502020204030204" pitchFamily="34" charset="0"/>
                          <a:ea typeface="Calibri" panose="020F0502020204030204" pitchFamily="34" charset="0"/>
                          <a:cs typeface="Times New Roman" panose="02020603050405020304" pitchFamily="18" charset="0"/>
                        </a:rPr>
                        <a:t> (shavings)</a:t>
                      </a:r>
                      <a:endParaRPr lang="en-IN"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4139">
                <a:tc>
                  <a:txBody>
                    <a:bodyPr/>
                    <a:lstStyle/>
                    <a:p>
                      <a:pPr marL="65405" algn="just">
                        <a:spcBef>
                          <a:spcPts val="780"/>
                        </a:spcBef>
                        <a:spcAft>
                          <a:spcPts val="0"/>
                        </a:spcAft>
                      </a:pPr>
                      <a:r>
                        <a:rPr lang="en-US" sz="1600" b="1" dirty="0">
                          <a:effectLst/>
                          <a:latin typeface="Times New Roman" panose="02020603050405020304" pitchFamily="18" charset="0"/>
                          <a:ea typeface="Calibri" panose="020F0502020204030204" pitchFamily="34" charset="0"/>
                          <a:cs typeface="Times New Roman" panose="02020603050405020304" pitchFamily="18" charset="0"/>
                        </a:rPr>
                        <a:t>Steel</a:t>
                      </a:r>
                      <a:r>
                        <a:rPr lang="en-US" sz="1600" b="1" spc="-2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b="1" dirty="0">
                          <a:effectLst/>
                          <a:latin typeface="Times New Roman" panose="02020603050405020304" pitchFamily="18" charset="0"/>
                          <a:ea typeface="Calibri" panose="020F0502020204030204" pitchFamily="34" charset="0"/>
                          <a:cs typeface="Times New Roman" panose="02020603050405020304" pitchFamily="18" charset="0"/>
                        </a:rPr>
                        <a:t>Wool</a:t>
                      </a:r>
                      <a:endParaRPr lang="en-IN"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4770" algn="ctr">
                        <a:spcBef>
                          <a:spcPts val="780"/>
                        </a:spcBef>
                        <a:spcAft>
                          <a:spcPts val="0"/>
                        </a:spcAft>
                      </a:pPr>
                      <a:r>
                        <a:rPr lang="en-US" sz="1600" b="1" dirty="0">
                          <a:effectLst/>
                          <a:latin typeface="Times New Roman" panose="02020603050405020304" pitchFamily="18" charset="0"/>
                          <a:ea typeface="Calibri" panose="020F0502020204030204" pitchFamily="34" charset="0"/>
                          <a:cs typeface="Times New Roman" panose="02020603050405020304" pitchFamily="18" charset="0"/>
                        </a:rPr>
                        <a:t>6</a:t>
                      </a:r>
                      <a:r>
                        <a:rPr lang="en-US" sz="1600" b="1" dirty="0" smtClean="0">
                          <a:effectLst/>
                          <a:latin typeface="Times New Roman" panose="02020603050405020304" pitchFamily="18" charset="0"/>
                          <a:ea typeface="Calibri" panose="020F0502020204030204" pitchFamily="34" charset="0"/>
                          <a:cs typeface="Times New Roman" panose="02020603050405020304" pitchFamily="18" charset="0"/>
                        </a:rPr>
                        <a:t>.0</a:t>
                      </a:r>
                      <a:endParaRPr lang="en-IN"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4770" algn="ctr">
                        <a:spcBef>
                          <a:spcPts val="780"/>
                        </a:spcBef>
                        <a:spcAft>
                          <a:spcPts val="0"/>
                        </a:spcAft>
                      </a:pPr>
                      <a:r>
                        <a:rPr lang="en-US" sz="1600" b="1" dirty="0">
                          <a:effectLst/>
                          <a:latin typeface="Times New Roman" panose="02020603050405020304" pitchFamily="18" charset="0"/>
                          <a:ea typeface="Calibri" panose="020F0502020204030204" pitchFamily="34" charset="0"/>
                          <a:cs typeface="Times New Roman" panose="02020603050405020304" pitchFamily="18" charset="0"/>
                        </a:rPr>
                        <a:t>207.2</a:t>
                      </a:r>
                      <a:endParaRPr lang="en-IN"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4770" algn="just">
                        <a:lnSpc>
                          <a:spcPts val="1370"/>
                        </a:lnSpc>
                        <a:spcAft>
                          <a:spcPts val="0"/>
                        </a:spcAft>
                      </a:pPr>
                      <a:r>
                        <a:rPr lang="en-US" sz="1600" b="1" dirty="0">
                          <a:effectLst/>
                          <a:latin typeface="Times New Roman" panose="02020603050405020304" pitchFamily="18" charset="0"/>
                          <a:ea typeface="Times New Roman" panose="02020603050405020304" pitchFamily="18" charset="0"/>
                          <a:cs typeface="Times New Roman" panose="02020603050405020304" pitchFamily="18" charset="0"/>
                        </a:rPr>
                        <a:t>30-55 kΩ</a:t>
                      </a:r>
                      <a:r>
                        <a:rPr lang="en-US" sz="1600" b="1" spc="-5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b="1" dirty="0" smtClean="0">
                          <a:effectLst/>
                          <a:latin typeface="Times New Roman" panose="02020603050405020304" pitchFamily="18" charset="0"/>
                          <a:ea typeface="Times New Roman" panose="02020603050405020304" pitchFamily="18" charset="0"/>
                          <a:cs typeface="Times New Roman" panose="02020603050405020304" pitchFamily="18" charset="0"/>
                        </a:rPr>
                        <a:t>(Sealant</a:t>
                      </a:r>
                      <a:r>
                        <a:rPr lang="en-US" sz="1600" b="1"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IN" sz="1600" b="1" dirty="0">
                        <a:effectLst/>
                        <a:latin typeface="Calibri" panose="020F0502020204030204" pitchFamily="34" charset="0"/>
                        <a:ea typeface="Calibri" panose="020F0502020204030204" pitchFamily="34" charset="0"/>
                        <a:cs typeface="Times New Roman" panose="02020603050405020304" pitchFamily="18" charset="0"/>
                      </a:endParaRPr>
                    </a:p>
                    <a:p>
                      <a:pPr marL="64770" algn="just">
                        <a:spcBef>
                          <a:spcPts val="205"/>
                        </a:spcBef>
                        <a:spcAft>
                          <a:spcPts val="0"/>
                        </a:spcAft>
                      </a:pPr>
                      <a:r>
                        <a:rPr lang="en-US" sz="1600" b="1" dirty="0">
                          <a:effectLst/>
                          <a:latin typeface="Times New Roman" panose="02020603050405020304" pitchFamily="18" charset="0"/>
                          <a:ea typeface="Times New Roman" panose="02020603050405020304" pitchFamily="18" charset="0"/>
                          <a:cs typeface="Times New Roman" panose="02020603050405020304" pitchFamily="18" charset="0"/>
                        </a:rPr>
                        <a:t>1.5-2.5 Ω</a:t>
                      </a:r>
                      <a:r>
                        <a:rPr lang="en-US" sz="1600" b="1"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b="1" dirty="0">
                          <a:effectLst/>
                          <a:latin typeface="Times New Roman" panose="02020603050405020304" pitchFamily="18" charset="0"/>
                          <a:ea typeface="Times New Roman" panose="02020603050405020304" pitchFamily="18" charset="0"/>
                          <a:cs typeface="Times New Roman" panose="02020603050405020304" pitchFamily="18" charset="0"/>
                        </a:rPr>
                        <a:t>(wool)</a:t>
                      </a:r>
                      <a:endParaRPr lang="en-IN"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3" name="Rectangle 12"/>
          <p:cNvSpPr/>
          <p:nvPr/>
        </p:nvSpPr>
        <p:spPr>
          <a:xfrm>
            <a:off x="356257" y="1340768"/>
            <a:ext cx="8511517" cy="9144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t>The resistance values for various materials in the </a:t>
            </a:r>
            <a:r>
              <a:rPr lang="en-US" sz="2400" b="1" dirty="0" smtClean="0"/>
              <a:t>asphalt sealant</a:t>
            </a:r>
            <a:r>
              <a:rPr lang="en-US" sz="2400" b="1" dirty="0"/>
              <a:t>. Additional readings were taken with the probes in direct contact for non-powder additives.</a:t>
            </a:r>
            <a:endParaRPr lang="en-IN" sz="2400" b="1" dirty="0"/>
          </a:p>
        </p:txBody>
      </p:sp>
      <p:pic>
        <p:nvPicPr>
          <p:cNvPr id="9" name="Picture 8"/>
          <p:cNvPicPr>
            <a:picLocks noChangeAspect="1"/>
          </p:cNvPicPr>
          <p:nvPr/>
        </p:nvPicPr>
        <p:blipFill>
          <a:blip r:embed="rId3"/>
          <a:stretch>
            <a:fillRect/>
          </a:stretch>
        </p:blipFill>
        <p:spPr>
          <a:xfrm>
            <a:off x="0" y="6309320"/>
            <a:ext cx="2578832" cy="576064"/>
          </a:xfrm>
          <a:prstGeom prst="rect">
            <a:avLst/>
          </a:prstGeom>
        </p:spPr>
      </p:pic>
    </p:spTree>
    <p:extLst>
      <p:ext uri="{BB962C8B-B14F-4D97-AF65-F5344CB8AC3E}">
        <p14:creationId xmlns:p14="http://schemas.microsoft.com/office/powerpoint/2010/main" val="238576063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lgn="l"/>
            <a:endParaRPr lang="en-US" dirty="0"/>
          </a:p>
        </p:txBody>
      </p:sp>
      <p:sp>
        <p:nvSpPr>
          <p:cNvPr id="3" name="Slide Number Placeholder 2"/>
          <p:cNvSpPr>
            <a:spLocks noGrp="1"/>
          </p:cNvSpPr>
          <p:nvPr>
            <p:ph type="sldNum" sz="quarter" idx="11"/>
          </p:nvPr>
        </p:nvSpPr>
        <p:spPr/>
        <p:txBody>
          <a:bodyPr/>
          <a:lstStyle/>
          <a:p>
            <a:fld id="{951DF91C-386B-489D-B271-582AD64591F0}" type="slidenum">
              <a:rPr lang="en-AU" smtClean="0"/>
              <a:pPr/>
              <a:t>32</a:t>
            </a:fld>
            <a:endParaRPr lang="en-AU" dirty="0"/>
          </a:p>
        </p:txBody>
      </p:sp>
      <p:sp>
        <p:nvSpPr>
          <p:cNvPr id="4" name="Title 3"/>
          <p:cNvSpPr>
            <a:spLocks noGrp="1"/>
          </p:cNvSpPr>
          <p:nvPr>
            <p:ph type="title"/>
          </p:nvPr>
        </p:nvSpPr>
        <p:spPr/>
        <p:txBody>
          <a:bodyPr>
            <a:normAutofit/>
          </a:bodyPr>
          <a:lstStyle/>
          <a:p>
            <a:r>
              <a:rPr lang="en-IN" dirty="0" smtClean="0"/>
              <a:t>Results:</a:t>
            </a:r>
            <a:endParaRPr lang="en-IN" dirty="0"/>
          </a:p>
        </p:txBody>
      </p:sp>
      <p:pic>
        <p:nvPicPr>
          <p:cNvPr id="6" name="Picture 5" descr="D:\download.jpg"/>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114425" cy="1236980"/>
          </a:xfrm>
          <a:prstGeom prst="rect">
            <a:avLst/>
          </a:prstGeom>
          <a:noFill/>
          <a:ln>
            <a:noFill/>
          </a:ln>
        </p:spPr>
      </p:pic>
      <p:sp>
        <p:nvSpPr>
          <p:cNvPr id="14" name="Rectangle 13"/>
          <p:cNvSpPr/>
          <p:nvPr/>
        </p:nvSpPr>
        <p:spPr>
          <a:xfrm>
            <a:off x="642212" y="1236980"/>
            <a:ext cx="7920880" cy="162028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smtClean="0"/>
              <a:t>Below Table Summarizes </a:t>
            </a:r>
            <a:r>
              <a:rPr lang="en-US" sz="2400" b="1" dirty="0"/>
              <a:t>the various types and gauges of wire that were tested to determine which, if any, fell within the target resistance range, </a:t>
            </a:r>
            <a:r>
              <a:rPr lang="en-US" sz="2400" b="1" dirty="0" err="1"/>
              <a:t>multimeter</a:t>
            </a:r>
            <a:r>
              <a:rPr lang="en-US" sz="2400" b="1" dirty="0"/>
              <a:t> was used to measure all resistances and voltage drops.</a:t>
            </a:r>
            <a:endParaRPr lang="en-IN" sz="2400" b="1"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643987686"/>
              </p:ext>
            </p:extLst>
          </p:nvPr>
        </p:nvGraphicFramePr>
        <p:xfrm>
          <a:off x="642212" y="3103640"/>
          <a:ext cx="7920880" cy="2988741"/>
        </p:xfrm>
        <a:graphic>
          <a:graphicData uri="http://schemas.openxmlformats.org/drawingml/2006/table">
            <a:tbl>
              <a:tblPr firstRow="1" firstCol="1" lastRow="1" lastCol="1" bandRow="1" bandCol="1"/>
              <a:tblGrid>
                <a:gridCol w="4849070"/>
                <a:gridCol w="3071810"/>
              </a:tblGrid>
              <a:tr h="461672">
                <a:tc>
                  <a:txBody>
                    <a:bodyPr/>
                    <a:lstStyle/>
                    <a:p>
                      <a:pPr algn="just">
                        <a:lnSpc>
                          <a:spcPts val="1370"/>
                        </a:lnSpc>
                        <a:spcAft>
                          <a:spcPts val="0"/>
                        </a:spcAft>
                      </a:pPr>
                      <a:endParaRPr lang="en-US" sz="1600" b="1"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ts val="1370"/>
                        </a:lnSpc>
                        <a:spcAft>
                          <a:spcPts val="0"/>
                        </a:spcAft>
                      </a:pPr>
                      <a:r>
                        <a:rPr lang="en-US" sz="1600" b="1" dirty="0" smtClean="0">
                          <a:effectLst/>
                          <a:latin typeface="Times New Roman" panose="02020603050405020304" pitchFamily="18" charset="0"/>
                          <a:ea typeface="Calibri" panose="020F0502020204030204" pitchFamily="34" charset="0"/>
                          <a:cs typeface="Times New Roman" panose="02020603050405020304" pitchFamily="18" charset="0"/>
                        </a:rPr>
                        <a:t>       Wire</a:t>
                      </a:r>
                      <a:endParaRPr lang="en-IN"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64160" algn="just">
                        <a:lnSpc>
                          <a:spcPts val="1370"/>
                        </a:lnSpc>
                        <a:spcAft>
                          <a:spcPts val="0"/>
                        </a:spcAft>
                      </a:pPr>
                      <a:endParaRPr lang="en-US" sz="1600" b="1"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marL="264160" algn="just">
                        <a:lnSpc>
                          <a:spcPts val="1370"/>
                        </a:lnSpc>
                        <a:spcAft>
                          <a:spcPts val="0"/>
                        </a:spcAft>
                      </a:pPr>
                      <a:r>
                        <a:rPr lang="en-US" sz="1600" b="1" dirty="0" smtClean="0">
                          <a:effectLst/>
                          <a:latin typeface="Times New Roman" panose="02020603050405020304" pitchFamily="18" charset="0"/>
                          <a:ea typeface="Times New Roman" panose="02020603050405020304" pitchFamily="18" charset="0"/>
                          <a:cs typeface="Times New Roman" panose="02020603050405020304" pitchFamily="18" charset="0"/>
                        </a:rPr>
                        <a:t>Resistance</a:t>
                      </a:r>
                      <a:r>
                        <a:rPr lang="en-US" sz="1600" b="1" spc="-6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b="1" dirty="0">
                          <a:effectLst/>
                          <a:latin typeface="Times New Roman" panose="02020603050405020304" pitchFamily="18" charset="0"/>
                          <a:ea typeface="Times New Roman" panose="02020603050405020304" pitchFamily="18" charset="0"/>
                          <a:cs typeface="Times New Roman" panose="02020603050405020304" pitchFamily="18" charset="0"/>
                        </a:rPr>
                        <a:t>(Ω/m)</a:t>
                      </a:r>
                      <a:endParaRPr lang="en-IN"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9450">
                <a:tc>
                  <a:txBody>
                    <a:bodyPr/>
                    <a:lstStyle/>
                    <a:p>
                      <a:pPr marL="65405" algn="just">
                        <a:spcBef>
                          <a:spcPts val="540"/>
                        </a:spcBef>
                        <a:spcAft>
                          <a:spcPts val="0"/>
                        </a:spcAft>
                      </a:pPr>
                      <a:r>
                        <a:rPr lang="en-US" sz="1600" b="1" dirty="0">
                          <a:effectLst/>
                          <a:latin typeface="Times New Roman" panose="02020603050405020304" pitchFamily="18" charset="0"/>
                          <a:ea typeface="Calibri" panose="020F0502020204030204" pitchFamily="34" charset="0"/>
                          <a:cs typeface="Times New Roman" panose="02020603050405020304" pitchFamily="18" charset="0"/>
                        </a:rPr>
                        <a:t>22 Gauge Steel</a:t>
                      </a:r>
                      <a:r>
                        <a:rPr lang="en-US" sz="1600" b="1" spc="-9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b="1" dirty="0">
                          <a:effectLst/>
                          <a:latin typeface="Times New Roman" panose="02020603050405020304" pitchFamily="18" charset="0"/>
                          <a:ea typeface="Calibri" panose="020F0502020204030204" pitchFamily="34" charset="0"/>
                          <a:cs typeface="Times New Roman" panose="02020603050405020304" pitchFamily="18" charset="0"/>
                        </a:rPr>
                        <a:t>Galvanized</a:t>
                      </a:r>
                      <a:endParaRPr lang="en-IN"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540"/>
                        </a:spcBef>
                        <a:spcAft>
                          <a:spcPts val="0"/>
                        </a:spcAft>
                      </a:pPr>
                      <a:r>
                        <a:rPr lang="en-US" sz="1600" b="1" dirty="0" smtClean="0">
                          <a:effectLst/>
                          <a:latin typeface="Times New Roman" panose="02020603050405020304" pitchFamily="18" charset="0"/>
                          <a:ea typeface="Calibri" panose="020F0502020204030204" pitchFamily="34" charset="0"/>
                          <a:cs typeface="Times New Roman" panose="02020603050405020304" pitchFamily="18" charset="0"/>
                        </a:rPr>
                        <a:t> 0.98</a:t>
                      </a:r>
                      <a:endParaRPr lang="en-IN"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46885">
                <a:tc>
                  <a:txBody>
                    <a:bodyPr/>
                    <a:lstStyle/>
                    <a:p>
                      <a:pPr marL="65405" marR="124460" algn="just">
                        <a:lnSpc>
                          <a:spcPct val="115000"/>
                        </a:lnSpc>
                        <a:spcAft>
                          <a:spcPts val="0"/>
                        </a:spcAft>
                      </a:pPr>
                      <a:r>
                        <a:rPr lang="en-US" sz="1600" b="1" dirty="0">
                          <a:effectLst/>
                          <a:latin typeface="Times New Roman" panose="02020603050405020304" pitchFamily="18" charset="0"/>
                          <a:ea typeface="Calibri" panose="020F0502020204030204" pitchFamily="34" charset="0"/>
                          <a:cs typeface="Times New Roman" panose="02020603050405020304" pitchFamily="18" charset="0"/>
                        </a:rPr>
                        <a:t>22 Gauge Stainless Steel </a:t>
                      </a:r>
                      <a:r>
                        <a:rPr lang="en-US" sz="1600" b="1" spc="-15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b="1" dirty="0">
                          <a:effectLst/>
                          <a:latin typeface="Times New Roman" panose="02020603050405020304" pitchFamily="18" charset="0"/>
                          <a:ea typeface="Calibri" panose="020F0502020204030204" pitchFamily="34" charset="0"/>
                          <a:cs typeface="Times New Roman" panose="02020603050405020304" pitchFamily="18" charset="0"/>
                        </a:rPr>
                        <a:t>Wire</a:t>
                      </a:r>
                      <a:endParaRPr lang="en-IN"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780"/>
                        </a:spcBef>
                        <a:spcAft>
                          <a:spcPts val="0"/>
                        </a:spcAft>
                      </a:pPr>
                      <a:r>
                        <a:rPr lang="en-US" sz="1600" b="1" dirty="0">
                          <a:effectLst/>
                          <a:latin typeface="Times New Roman" panose="02020603050405020304" pitchFamily="18" charset="0"/>
                          <a:ea typeface="Calibri" panose="020F0502020204030204" pitchFamily="34" charset="0"/>
                          <a:cs typeface="Times New Roman" panose="02020603050405020304" pitchFamily="18" charset="0"/>
                        </a:rPr>
                        <a:t>3.28</a:t>
                      </a:r>
                      <a:endParaRPr lang="en-IN"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65367">
                <a:tc>
                  <a:txBody>
                    <a:bodyPr/>
                    <a:lstStyle/>
                    <a:p>
                      <a:pPr marL="65405" marR="530860" algn="just">
                        <a:lnSpc>
                          <a:spcPct val="115000"/>
                        </a:lnSpc>
                        <a:spcAft>
                          <a:spcPts val="0"/>
                        </a:spcAft>
                      </a:pPr>
                      <a:r>
                        <a:rPr lang="en-US" sz="1600" b="1">
                          <a:effectLst/>
                          <a:latin typeface="Times New Roman" panose="02020603050405020304" pitchFamily="18" charset="0"/>
                          <a:ea typeface="Calibri" panose="020F0502020204030204" pitchFamily="34" charset="0"/>
                          <a:cs typeface="Times New Roman" panose="02020603050405020304" pitchFamily="18" charset="0"/>
                        </a:rPr>
                        <a:t>18 Gauge</a:t>
                      </a:r>
                      <a:r>
                        <a:rPr lang="en-US" sz="1600" b="1" spc="-15">
                          <a:effectLst/>
                          <a:latin typeface="Times New Roman" panose="02020603050405020304" pitchFamily="18" charset="0"/>
                          <a:ea typeface="Calibri" panose="020F0502020204030204" pitchFamily="34" charset="0"/>
                          <a:cs typeface="Times New Roman" panose="02020603050405020304" pitchFamily="18" charset="0"/>
                        </a:rPr>
                        <a:t> </a:t>
                      </a:r>
                      <a:r>
                        <a:rPr lang="en-US" sz="1600" b="1">
                          <a:effectLst/>
                          <a:latin typeface="Times New Roman" panose="02020603050405020304" pitchFamily="18" charset="0"/>
                          <a:ea typeface="Calibri" panose="020F0502020204030204" pitchFamily="34" charset="0"/>
                          <a:cs typeface="Times New Roman" panose="02020603050405020304" pitchFamily="18" charset="0"/>
                        </a:rPr>
                        <a:t>Nickel Chromium (80%Ni</a:t>
                      </a:r>
                      <a:r>
                        <a:rPr lang="en-US" sz="1600" b="1" spc="-25">
                          <a:effectLst/>
                          <a:latin typeface="Times New Roman" panose="02020603050405020304" pitchFamily="18" charset="0"/>
                          <a:ea typeface="Calibri" panose="020F0502020204030204" pitchFamily="34" charset="0"/>
                          <a:cs typeface="Times New Roman" panose="02020603050405020304" pitchFamily="18" charset="0"/>
                        </a:rPr>
                        <a:t> </a:t>
                      </a:r>
                      <a:r>
                        <a:rPr lang="en-US" sz="1600" b="1">
                          <a:effectLst/>
                          <a:latin typeface="Times New Roman" panose="02020603050405020304" pitchFamily="18" charset="0"/>
                          <a:ea typeface="Calibri" panose="020F0502020204030204" pitchFamily="34" charset="0"/>
                          <a:cs typeface="Times New Roman" panose="02020603050405020304" pitchFamily="18" charset="0"/>
                        </a:rPr>
                        <a:t>20%Cr)</a:t>
                      </a:r>
                      <a:endParaRPr lang="en-IN" sz="1600" b="1">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780"/>
                        </a:spcBef>
                        <a:spcAft>
                          <a:spcPts val="0"/>
                        </a:spcAft>
                      </a:pPr>
                      <a:r>
                        <a:rPr lang="en-US" sz="1600" b="1" dirty="0">
                          <a:effectLst/>
                          <a:latin typeface="Times New Roman" panose="02020603050405020304" pitchFamily="18" charset="0"/>
                          <a:ea typeface="Calibri" panose="020F0502020204030204" pitchFamily="34" charset="0"/>
                          <a:cs typeface="Times New Roman" panose="02020603050405020304" pitchFamily="18" charset="0"/>
                        </a:rPr>
                        <a:t>1.31</a:t>
                      </a:r>
                      <a:endParaRPr lang="en-IN"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65367">
                <a:tc>
                  <a:txBody>
                    <a:bodyPr/>
                    <a:lstStyle/>
                    <a:p>
                      <a:pPr marL="65405" marR="530860" algn="just">
                        <a:lnSpc>
                          <a:spcPct val="115000"/>
                        </a:lnSpc>
                        <a:spcAft>
                          <a:spcPts val="0"/>
                        </a:spcAft>
                      </a:pPr>
                      <a:r>
                        <a:rPr lang="en-US" sz="1600" b="1" dirty="0">
                          <a:effectLst/>
                          <a:latin typeface="Times New Roman" panose="02020603050405020304" pitchFamily="18" charset="0"/>
                          <a:ea typeface="Calibri" panose="020F0502020204030204" pitchFamily="34" charset="0"/>
                          <a:cs typeface="Times New Roman" panose="02020603050405020304" pitchFamily="18" charset="0"/>
                        </a:rPr>
                        <a:t>22 Gauge</a:t>
                      </a:r>
                      <a:r>
                        <a:rPr lang="en-US" sz="1600" b="1" spc="-1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b="1" dirty="0">
                          <a:effectLst/>
                          <a:latin typeface="Times New Roman" panose="02020603050405020304" pitchFamily="18" charset="0"/>
                          <a:ea typeface="Calibri" panose="020F0502020204030204" pitchFamily="34" charset="0"/>
                          <a:cs typeface="Times New Roman" panose="02020603050405020304" pitchFamily="18" charset="0"/>
                        </a:rPr>
                        <a:t>Nickel Chromium (80%Ni</a:t>
                      </a:r>
                      <a:r>
                        <a:rPr lang="en-US" sz="1600" b="1" spc="-2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b="1" dirty="0">
                          <a:effectLst/>
                          <a:latin typeface="Times New Roman" panose="02020603050405020304" pitchFamily="18" charset="0"/>
                          <a:ea typeface="Calibri" panose="020F0502020204030204" pitchFamily="34" charset="0"/>
                          <a:cs typeface="Times New Roman" panose="02020603050405020304" pitchFamily="18" charset="0"/>
                        </a:rPr>
                        <a:t>20%Cr)</a:t>
                      </a:r>
                      <a:endParaRPr lang="en-IN"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780"/>
                        </a:spcBef>
                        <a:spcAft>
                          <a:spcPts val="0"/>
                        </a:spcAft>
                      </a:pPr>
                      <a:r>
                        <a:rPr lang="en-US" sz="1600" b="1" dirty="0">
                          <a:effectLst/>
                          <a:latin typeface="Times New Roman" panose="02020603050405020304" pitchFamily="18" charset="0"/>
                          <a:ea typeface="Calibri" panose="020F0502020204030204" pitchFamily="34" charset="0"/>
                          <a:cs typeface="Times New Roman" panose="02020603050405020304" pitchFamily="18" charset="0"/>
                        </a:rPr>
                        <a:t>3.94</a:t>
                      </a:r>
                      <a:endParaRPr lang="en-IN"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9" name="Picture 8"/>
          <p:cNvPicPr>
            <a:picLocks noChangeAspect="1"/>
          </p:cNvPicPr>
          <p:nvPr/>
        </p:nvPicPr>
        <p:blipFill>
          <a:blip r:embed="rId3"/>
          <a:stretch>
            <a:fillRect/>
          </a:stretch>
        </p:blipFill>
        <p:spPr>
          <a:xfrm>
            <a:off x="0" y="6309320"/>
            <a:ext cx="2578832" cy="576064"/>
          </a:xfrm>
          <a:prstGeom prst="rect">
            <a:avLst/>
          </a:prstGeom>
        </p:spPr>
      </p:pic>
    </p:spTree>
    <p:extLst>
      <p:ext uri="{BB962C8B-B14F-4D97-AF65-F5344CB8AC3E}">
        <p14:creationId xmlns:p14="http://schemas.microsoft.com/office/powerpoint/2010/main" val="209432995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lgn="l"/>
            <a:endParaRPr lang="en-US" dirty="0"/>
          </a:p>
        </p:txBody>
      </p:sp>
      <p:sp>
        <p:nvSpPr>
          <p:cNvPr id="3" name="Slide Number Placeholder 2"/>
          <p:cNvSpPr>
            <a:spLocks noGrp="1"/>
          </p:cNvSpPr>
          <p:nvPr>
            <p:ph type="sldNum" sz="quarter" idx="11"/>
          </p:nvPr>
        </p:nvSpPr>
        <p:spPr/>
        <p:txBody>
          <a:bodyPr/>
          <a:lstStyle/>
          <a:p>
            <a:fld id="{951DF91C-386B-489D-B271-582AD64591F0}" type="slidenum">
              <a:rPr lang="en-AU" smtClean="0"/>
              <a:pPr/>
              <a:t>33</a:t>
            </a:fld>
            <a:endParaRPr lang="en-AU" dirty="0"/>
          </a:p>
        </p:txBody>
      </p:sp>
      <p:sp>
        <p:nvSpPr>
          <p:cNvPr id="4" name="Title 3"/>
          <p:cNvSpPr>
            <a:spLocks noGrp="1"/>
          </p:cNvSpPr>
          <p:nvPr>
            <p:ph type="title"/>
          </p:nvPr>
        </p:nvSpPr>
        <p:spPr/>
        <p:txBody>
          <a:bodyPr>
            <a:normAutofit/>
          </a:bodyPr>
          <a:lstStyle/>
          <a:p>
            <a:r>
              <a:rPr lang="en-IN" dirty="0" smtClean="0"/>
              <a:t>Results:</a:t>
            </a:r>
            <a:endParaRPr lang="en-IN" dirty="0"/>
          </a:p>
        </p:txBody>
      </p:sp>
      <p:pic>
        <p:nvPicPr>
          <p:cNvPr id="6" name="Picture 5" descr="D:\download.jpg"/>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114425" cy="1236980"/>
          </a:xfrm>
          <a:prstGeom prst="rect">
            <a:avLst/>
          </a:prstGeom>
          <a:noFill/>
          <a:ln>
            <a:noFill/>
          </a:ln>
        </p:spPr>
      </p:pic>
      <p:sp>
        <p:nvSpPr>
          <p:cNvPr id="14" name="Rectangle 13"/>
          <p:cNvSpPr/>
          <p:nvPr/>
        </p:nvSpPr>
        <p:spPr>
          <a:xfrm>
            <a:off x="642212" y="1556791"/>
            <a:ext cx="7920880" cy="69080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t>The serpentine pattern on a small scale Cast test and picture of completed </a:t>
            </a:r>
            <a:r>
              <a:rPr lang="en-US" sz="2400" b="1" dirty="0" smtClean="0"/>
              <a:t>Cast.</a:t>
            </a:r>
            <a:r>
              <a:rPr lang="en-IN" sz="2400" dirty="0"/>
              <a:t> </a:t>
            </a:r>
            <a:r>
              <a:rPr lang="en-US" sz="2400" b="1" dirty="0" smtClean="0"/>
              <a:t>Spacing </a:t>
            </a:r>
            <a:r>
              <a:rPr lang="en-US" sz="2400" b="1" dirty="0"/>
              <a:t>of the wire segments was approximately 50 mm.</a:t>
            </a:r>
            <a:endParaRPr lang="en-IN" sz="2400" dirty="0"/>
          </a:p>
        </p:txBody>
      </p:sp>
      <p:grpSp>
        <p:nvGrpSpPr>
          <p:cNvPr id="9" name="Group 8"/>
          <p:cNvGrpSpPr>
            <a:grpSpLocks/>
          </p:cNvGrpSpPr>
          <p:nvPr/>
        </p:nvGrpSpPr>
        <p:grpSpPr bwMode="auto">
          <a:xfrm>
            <a:off x="642212" y="2949252"/>
            <a:ext cx="3822110" cy="2279948"/>
            <a:chOff x="8" y="8"/>
            <a:chExt cx="4077" cy="2646"/>
          </a:xfrm>
        </p:grpSpPr>
        <p:grpSp>
          <p:nvGrpSpPr>
            <p:cNvPr id="10" name="Group 9"/>
            <p:cNvGrpSpPr>
              <a:grpSpLocks/>
            </p:cNvGrpSpPr>
            <p:nvPr/>
          </p:nvGrpSpPr>
          <p:grpSpPr bwMode="auto">
            <a:xfrm>
              <a:off x="445" y="8"/>
              <a:ext cx="2622" cy="2646"/>
              <a:chOff x="445" y="8"/>
              <a:chExt cx="2622" cy="2646"/>
            </a:xfrm>
          </p:grpSpPr>
          <p:sp>
            <p:nvSpPr>
              <p:cNvPr id="13" name="Freeform 12"/>
              <p:cNvSpPr>
                <a:spLocks/>
              </p:cNvSpPr>
              <p:nvPr/>
            </p:nvSpPr>
            <p:spPr bwMode="auto">
              <a:xfrm>
                <a:off x="445" y="8"/>
                <a:ext cx="2622" cy="2646"/>
              </a:xfrm>
              <a:custGeom>
                <a:avLst/>
                <a:gdLst>
                  <a:gd name="T0" fmla="+- 0 1648 445"/>
                  <a:gd name="T1" fmla="*/ T0 w 2622"/>
                  <a:gd name="T2" fmla="+- 0 12 8"/>
                  <a:gd name="T3" fmla="*/ 12 h 2646"/>
                  <a:gd name="T4" fmla="+- 0 1441 445"/>
                  <a:gd name="T5" fmla="*/ T4 w 2622"/>
                  <a:gd name="T6" fmla="+- 0 46 8"/>
                  <a:gd name="T7" fmla="*/ 46 h 2646"/>
                  <a:gd name="T8" fmla="+- 0 1246 445"/>
                  <a:gd name="T9" fmla="*/ T8 w 2622"/>
                  <a:gd name="T10" fmla="+- 0 112 8"/>
                  <a:gd name="T11" fmla="*/ 112 h 2646"/>
                  <a:gd name="T12" fmla="+- 0 1066 445"/>
                  <a:gd name="T13" fmla="*/ T12 w 2622"/>
                  <a:gd name="T14" fmla="+- 0 206 8"/>
                  <a:gd name="T15" fmla="*/ 206 h 2646"/>
                  <a:gd name="T16" fmla="+- 0 903 445"/>
                  <a:gd name="T17" fmla="*/ T16 w 2622"/>
                  <a:gd name="T18" fmla="+- 0 326 8"/>
                  <a:gd name="T19" fmla="*/ 326 h 2646"/>
                  <a:gd name="T20" fmla="+- 0 761 445"/>
                  <a:gd name="T21" fmla="*/ T20 w 2622"/>
                  <a:gd name="T22" fmla="+- 0 470 8"/>
                  <a:gd name="T23" fmla="*/ 470 h 2646"/>
                  <a:gd name="T24" fmla="+- 0 642 445"/>
                  <a:gd name="T25" fmla="*/ T24 w 2622"/>
                  <a:gd name="T26" fmla="+- 0 634 8"/>
                  <a:gd name="T27" fmla="*/ 634 h 2646"/>
                  <a:gd name="T28" fmla="+- 0 548 445"/>
                  <a:gd name="T29" fmla="*/ T28 w 2622"/>
                  <a:gd name="T30" fmla="+- 0 816 8"/>
                  <a:gd name="T31" fmla="*/ 816 h 2646"/>
                  <a:gd name="T32" fmla="+- 0 484 445"/>
                  <a:gd name="T33" fmla="*/ T32 w 2622"/>
                  <a:gd name="T34" fmla="+- 0 1013 8"/>
                  <a:gd name="T35" fmla="*/ 1013 h 2646"/>
                  <a:gd name="T36" fmla="+- 0 450 445"/>
                  <a:gd name="T37" fmla="*/ T36 w 2622"/>
                  <a:gd name="T38" fmla="+- 0 1223 8"/>
                  <a:gd name="T39" fmla="*/ 1223 h 2646"/>
                  <a:gd name="T40" fmla="+- 0 450 445"/>
                  <a:gd name="T41" fmla="*/ T40 w 2622"/>
                  <a:gd name="T42" fmla="+- 0 1440 8"/>
                  <a:gd name="T43" fmla="*/ 1440 h 2646"/>
                  <a:gd name="T44" fmla="+- 0 484 445"/>
                  <a:gd name="T45" fmla="*/ T44 w 2622"/>
                  <a:gd name="T46" fmla="+- 0 1649 8"/>
                  <a:gd name="T47" fmla="*/ 1649 h 2646"/>
                  <a:gd name="T48" fmla="+- 0 548 445"/>
                  <a:gd name="T49" fmla="*/ T48 w 2622"/>
                  <a:gd name="T50" fmla="+- 0 1846 8"/>
                  <a:gd name="T51" fmla="*/ 1846 h 2646"/>
                  <a:gd name="T52" fmla="+- 0 642 445"/>
                  <a:gd name="T53" fmla="*/ T52 w 2622"/>
                  <a:gd name="T54" fmla="+- 0 2028 8"/>
                  <a:gd name="T55" fmla="*/ 2028 h 2646"/>
                  <a:gd name="T56" fmla="+- 0 761 445"/>
                  <a:gd name="T57" fmla="*/ T56 w 2622"/>
                  <a:gd name="T58" fmla="+- 0 2192 8"/>
                  <a:gd name="T59" fmla="*/ 2192 h 2646"/>
                  <a:gd name="T60" fmla="+- 0 903 445"/>
                  <a:gd name="T61" fmla="*/ T60 w 2622"/>
                  <a:gd name="T62" fmla="+- 0 2335 8"/>
                  <a:gd name="T63" fmla="*/ 2335 h 2646"/>
                  <a:gd name="T64" fmla="+- 0 1066 445"/>
                  <a:gd name="T65" fmla="*/ T64 w 2622"/>
                  <a:gd name="T66" fmla="+- 0 2455 8"/>
                  <a:gd name="T67" fmla="*/ 2455 h 2646"/>
                  <a:gd name="T68" fmla="+- 0 1246 445"/>
                  <a:gd name="T69" fmla="*/ T68 w 2622"/>
                  <a:gd name="T70" fmla="+- 0 2550 8"/>
                  <a:gd name="T71" fmla="*/ 2550 h 2646"/>
                  <a:gd name="T72" fmla="+- 0 1441 445"/>
                  <a:gd name="T73" fmla="*/ T72 w 2622"/>
                  <a:gd name="T74" fmla="+- 0 2615 8"/>
                  <a:gd name="T75" fmla="*/ 2615 h 2646"/>
                  <a:gd name="T76" fmla="+- 0 1648 445"/>
                  <a:gd name="T77" fmla="*/ T76 w 2622"/>
                  <a:gd name="T78" fmla="+- 0 2649 8"/>
                  <a:gd name="T79" fmla="*/ 2649 h 2646"/>
                  <a:gd name="T80" fmla="+- 0 1864 445"/>
                  <a:gd name="T81" fmla="*/ T80 w 2622"/>
                  <a:gd name="T82" fmla="+- 0 2649 8"/>
                  <a:gd name="T83" fmla="*/ 2649 h 2646"/>
                  <a:gd name="T84" fmla="+- 0 2071 445"/>
                  <a:gd name="T85" fmla="*/ T84 w 2622"/>
                  <a:gd name="T86" fmla="+- 0 2615 8"/>
                  <a:gd name="T87" fmla="*/ 2615 h 2646"/>
                  <a:gd name="T88" fmla="+- 0 2267 445"/>
                  <a:gd name="T89" fmla="*/ T88 w 2622"/>
                  <a:gd name="T90" fmla="+- 0 2550 8"/>
                  <a:gd name="T91" fmla="*/ 2550 h 2646"/>
                  <a:gd name="T92" fmla="+- 0 2447 445"/>
                  <a:gd name="T93" fmla="*/ T92 w 2622"/>
                  <a:gd name="T94" fmla="+- 0 2455 8"/>
                  <a:gd name="T95" fmla="*/ 2455 h 2646"/>
                  <a:gd name="T96" fmla="+- 0 2610 445"/>
                  <a:gd name="T97" fmla="*/ T96 w 2622"/>
                  <a:gd name="T98" fmla="+- 0 2335 8"/>
                  <a:gd name="T99" fmla="*/ 2335 h 2646"/>
                  <a:gd name="T100" fmla="+- 0 2752 445"/>
                  <a:gd name="T101" fmla="*/ T100 w 2622"/>
                  <a:gd name="T102" fmla="+- 0 2192 8"/>
                  <a:gd name="T103" fmla="*/ 2192 h 2646"/>
                  <a:gd name="T104" fmla="+- 0 2871 445"/>
                  <a:gd name="T105" fmla="*/ T104 w 2622"/>
                  <a:gd name="T106" fmla="+- 0 2028 8"/>
                  <a:gd name="T107" fmla="*/ 2028 h 2646"/>
                  <a:gd name="T108" fmla="+- 0 2964 445"/>
                  <a:gd name="T109" fmla="*/ T108 w 2622"/>
                  <a:gd name="T110" fmla="+- 0 1846 8"/>
                  <a:gd name="T111" fmla="*/ 1846 h 2646"/>
                  <a:gd name="T112" fmla="+- 0 3029 445"/>
                  <a:gd name="T113" fmla="*/ T112 w 2622"/>
                  <a:gd name="T114" fmla="+- 0 1649 8"/>
                  <a:gd name="T115" fmla="*/ 1649 h 2646"/>
                  <a:gd name="T116" fmla="+- 0 3063 445"/>
                  <a:gd name="T117" fmla="*/ T116 w 2622"/>
                  <a:gd name="T118" fmla="+- 0 1440 8"/>
                  <a:gd name="T119" fmla="*/ 1440 h 2646"/>
                  <a:gd name="T120" fmla="+- 0 3063 445"/>
                  <a:gd name="T121" fmla="*/ T120 w 2622"/>
                  <a:gd name="T122" fmla="+- 0 1223 8"/>
                  <a:gd name="T123" fmla="*/ 1223 h 2646"/>
                  <a:gd name="T124" fmla="+- 0 3029 445"/>
                  <a:gd name="T125" fmla="*/ T124 w 2622"/>
                  <a:gd name="T126" fmla="+- 0 1013 8"/>
                  <a:gd name="T127" fmla="*/ 1013 h 2646"/>
                  <a:gd name="T128" fmla="+- 0 2964 445"/>
                  <a:gd name="T129" fmla="*/ T128 w 2622"/>
                  <a:gd name="T130" fmla="+- 0 816 8"/>
                  <a:gd name="T131" fmla="*/ 816 h 2646"/>
                  <a:gd name="T132" fmla="+- 0 2871 445"/>
                  <a:gd name="T133" fmla="*/ T132 w 2622"/>
                  <a:gd name="T134" fmla="+- 0 634 8"/>
                  <a:gd name="T135" fmla="*/ 634 h 2646"/>
                  <a:gd name="T136" fmla="+- 0 2752 445"/>
                  <a:gd name="T137" fmla="*/ T136 w 2622"/>
                  <a:gd name="T138" fmla="+- 0 470 8"/>
                  <a:gd name="T139" fmla="*/ 470 h 2646"/>
                  <a:gd name="T140" fmla="+- 0 2610 445"/>
                  <a:gd name="T141" fmla="*/ T140 w 2622"/>
                  <a:gd name="T142" fmla="+- 0 326 8"/>
                  <a:gd name="T143" fmla="*/ 326 h 2646"/>
                  <a:gd name="T144" fmla="+- 0 2447 445"/>
                  <a:gd name="T145" fmla="*/ T144 w 2622"/>
                  <a:gd name="T146" fmla="+- 0 206 8"/>
                  <a:gd name="T147" fmla="*/ 206 h 2646"/>
                  <a:gd name="T148" fmla="+- 0 2267 445"/>
                  <a:gd name="T149" fmla="*/ T148 w 2622"/>
                  <a:gd name="T150" fmla="+- 0 112 8"/>
                  <a:gd name="T151" fmla="*/ 112 h 2646"/>
                  <a:gd name="T152" fmla="+- 0 2071 445"/>
                  <a:gd name="T153" fmla="*/ T152 w 2622"/>
                  <a:gd name="T154" fmla="+- 0 46 8"/>
                  <a:gd name="T155" fmla="*/ 46 h 2646"/>
                  <a:gd name="T156" fmla="+- 0 1864 445"/>
                  <a:gd name="T157" fmla="*/ T156 w 2622"/>
                  <a:gd name="T158" fmla="+- 0 12 8"/>
                  <a:gd name="T159" fmla="*/ 12 h 264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Lst>
                <a:rect l="0" t="0" r="r" b="b"/>
                <a:pathLst>
                  <a:path w="2622" h="2646">
                    <a:moveTo>
                      <a:pt x="1311" y="0"/>
                    </a:moveTo>
                    <a:lnTo>
                      <a:pt x="1203" y="4"/>
                    </a:lnTo>
                    <a:lnTo>
                      <a:pt x="1098" y="17"/>
                    </a:lnTo>
                    <a:lnTo>
                      <a:pt x="996" y="38"/>
                    </a:lnTo>
                    <a:lnTo>
                      <a:pt x="897" y="67"/>
                    </a:lnTo>
                    <a:lnTo>
                      <a:pt x="801" y="104"/>
                    </a:lnTo>
                    <a:lnTo>
                      <a:pt x="709" y="147"/>
                    </a:lnTo>
                    <a:lnTo>
                      <a:pt x="621" y="198"/>
                    </a:lnTo>
                    <a:lnTo>
                      <a:pt x="537" y="255"/>
                    </a:lnTo>
                    <a:lnTo>
                      <a:pt x="458" y="318"/>
                    </a:lnTo>
                    <a:lnTo>
                      <a:pt x="384" y="387"/>
                    </a:lnTo>
                    <a:lnTo>
                      <a:pt x="316" y="462"/>
                    </a:lnTo>
                    <a:lnTo>
                      <a:pt x="253" y="541"/>
                    </a:lnTo>
                    <a:lnTo>
                      <a:pt x="197" y="626"/>
                    </a:lnTo>
                    <a:lnTo>
                      <a:pt x="147" y="715"/>
                    </a:lnTo>
                    <a:lnTo>
                      <a:pt x="103" y="808"/>
                    </a:lnTo>
                    <a:lnTo>
                      <a:pt x="67" y="905"/>
                    </a:lnTo>
                    <a:lnTo>
                      <a:pt x="39" y="1005"/>
                    </a:lnTo>
                    <a:lnTo>
                      <a:pt x="18" y="1108"/>
                    </a:lnTo>
                    <a:lnTo>
                      <a:pt x="5" y="1215"/>
                    </a:lnTo>
                    <a:lnTo>
                      <a:pt x="0" y="1323"/>
                    </a:lnTo>
                    <a:lnTo>
                      <a:pt x="5" y="1432"/>
                    </a:lnTo>
                    <a:lnTo>
                      <a:pt x="18" y="1538"/>
                    </a:lnTo>
                    <a:lnTo>
                      <a:pt x="39" y="1641"/>
                    </a:lnTo>
                    <a:lnTo>
                      <a:pt x="67" y="1741"/>
                    </a:lnTo>
                    <a:lnTo>
                      <a:pt x="103" y="1838"/>
                    </a:lnTo>
                    <a:lnTo>
                      <a:pt x="147" y="1931"/>
                    </a:lnTo>
                    <a:lnTo>
                      <a:pt x="197" y="2020"/>
                    </a:lnTo>
                    <a:lnTo>
                      <a:pt x="253" y="2104"/>
                    </a:lnTo>
                    <a:lnTo>
                      <a:pt x="316" y="2184"/>
                    </a:lnTo>
                    <a:lnTo>
                      <a:pt x="384" y="2258"/>
                    </a:lnTo>
                    <a:lnTo>
                      <a:pt x="458" y="2327"/>
                    </a:lnTo>
                    <a:lnTo>
                      <a:pt x="537" y="2390"/>
                    </a:lnTo>
                    <a:lnTo>
                      <a:pt x="621" y="2447"/>
                    </a:lnTo>
                    <a:lnTo>
                      <a:pt x="709" y="2498"/>
                    </a:lnTo>
                    <a:lnTo>
                      <a:pt x="801" y="2542"/>
                    </a:lnTo>
                    <a:lnTo>
                      <a:pt x="897" y="2578"/>
                    </a:lnTo>
                    <a:lnTo>
                      <a:pt x="996" y="2607"/>
                    </a:lnTo>
                    <a:lnTo>
                      <a:pt x="1098" y="2628"/>
                    </a:lnTo>
                    <a:lnTo>
                      <a:pt x="1203" y="2641"/>
                    </a:lnTo>
                    <a:lnTo>
                      <a:pt x="1311" y="2646"/>
                    </a:lnTo>
                    <a:lnTo>
                      <a:pt x="1419" y="2641"/>
                    </a:lnTo>
                    <a:lnTo>
                      <a:pt x="1524" y="2628"/>
                    </a:lnTo>
                    <a:lnTo>
                      <a:pt x="1626" y="2607"/>
                    </a:lnTo>
                    <a:lnTo>
                      <a:pt x="1726" y="2578"/>
                    </a:lnTo>
                    <a:lnTo>
                      <a:pt x="1822" y="2542"/>
                    </a:lnTo>
                    <a:lnTo>
                      <a:pt x="1914" y="2498"/>
                    </a:lnTo>
                    <a:lnTo>
                      <a:pt x="2002" y="2447"/>
                    </a:lnTo>
                    <a:lnTo>
                      <a:pt x="2086" y="2390"/>
                    </a:lnTo>
                    <a:lnTo>
                      <a:pt x="2165" y="2327"/>
                    </a:lnTo>
                    <a:lnTo>
                      <a:pt x="2238" y="2258"/>
                    </a:lnTo>
                    <a:lnTo>
                      <a:pt x="2307" y="2184"/>
                    </a:lnTo>
                    <a:lnTo>
                      <a:pt x="2370" y="2104"/>
                    </a:lnTo>
                    <a:lnTo>
                      <a:pt x="2426" y="2020"/>
                    </a:lnTo>
                    <a:lnTo>
                      <a:pt x="2476" y="1931"/>
                    </a:lnTo>
                    <a:lnTo>
                      <a:pt x="2519" y="1838"/>
                    </a:lnTo>
                    <a:lnTo>
                      <a:pt x="2556" y="1741"/>
                    </a:lnTo>
                    <a:lnTo>
                      <a:pt x="2584" y="1641"/>
                    </a:lnTo>
                    <a:lnTo>
                      <a:pt x="2605" y="1538"/>
                    </a:lnTo>
                    <a:lnTo>
                      <a:pt x="2618" y="1432"/>
                    </a:lnTo>
                    <a:lnTo>
                      <a:pt x="2622" y="1323"/>
                    </a:lnTo>
                    <a:lnTo>
                      <a:pt x="2618" y="1215"/>
                    </a:lnTo>
                    <a:lnTo>
                      <a:pt x="2605" y="1108"/>
                    </a:lnTo>
                    <a:lnTo>
                      <a:pt x="2584" y="1005"/>
                    </a:lnTo>
                    <a:lnTo>
                      <a:pt x="2556" y="905"/>
                    </a:lnTo>
                    <a:lnTo>
                      <a:pt x="2519" y="808"/>
                    </a:lnTo>
                    <a:lnTo>
                      <a:pt x="2476" y="715"/>
                    </a:lnTo>
                    <a:lnTo>
                      <a:pt x="2426" y="626"/>
                    </a:lnTo>
                    <a:lnTo>
                      <a:pt x="2370" y="541"/>
                    </a:lnTo>
                    <a:lnTo>
                      <a:pt x="2307" y="462"/>
                    </a:lnTo>
                    <a:lnTo>
                      <a:pt x="2238" y="387"/>
                    </a:lnTo>
                    <a:lnTo>
                      <a:pt x="2165" y="318"/>
                    </a:lnTo>
                    <a:lnTo>
                      <a:pt x="2086" y="255"/>
                    </a:lnTo>
                    <a:lnTo>
                      <a:pt x="2002" y="198"/>
                    </a:lnTo>
                    <a:lnTo>
                      <a:pt x="1914" y="147"/>
                    </a:lnTo>
                    <a:lnTo>
                      <a:pt x="1822" y="104"/>
                    </a:lnTo>
                    <a:lnTo>
                      <a:pt x="1726" y="67"/>
                    </a:lnTo>
                    <a:lnTo>
                      <a:pt x="1626" y="38"/>
                    </a:lnTo>
                    <a:lnTo>
                      <a:pt x="1524" y="17"/>
                    </a:lnTo>
                    <a:lnTo>
                      <a:pt x="1419" y="4"/>
                    </a:lnTo>
                    <a:lnTo>
                      <a:pt x="1311" y="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ysClr val="windowText" lastClr="000000"/>
                  </a:solidFill>
                  <a:effectLst/>
                  <a:uLnTx/>
                  <a:uFillTx/>
                </a:endParaRPr>
              </a:p>
            </p:txBody>
          </p:sp>
        </p:grpSp>
        <p:grpSp>
          <p:nvGrpSpPr>
            <p:cNvPr id="11" name="Group 10"/>
            <p:cNvGrpSpPr>
              <a:grpSpLocks/>
            </p:cNvGrpSpPr>
            <p:nvPr/>
          </p:nvGrpSpPr>
          <p:grpSpPr bwMode="auto">
            <a:xfrm>
              <a:off x="8" y="571"/>
              <a:ext cx="4077" cy="1498"/>
              <a:chOff x="8" y="571"/>
              <a:chExt cx="4077" cy="1498"/>
            </a:xfrm>
          </p:grpSpPr>
          <p:sp>
            <p:nvSpPr>
              <p:cNvPr id="12" name="Freeform 11"/>
              <p:cNvSpPr>
                <a:spLocks/>
              </p:cNvSpPr>
              <p:nvPr/>
            </p:nvSpPr>
            <p:spPr bwMode="auto">
              <a:xfrm>
                <a:off x="8" y="571"/>
                <a:ext cx="4077" cy="1498"/>
              </a:xfrm>
              <a:custGeom>
                <a:avLst/>
                <a:gdLst>
                  <a:gd name="T0" fmla="+- 0 384 8"/>
                  <a:gd name="T1" fmla="*/ T0 w 4077"/>
                  <a:gd name="T2" fmla="+- 0 602 571"/>
                  <a:gd name="T3" fmla="*/ 602 h 1498"/>
                  <a:gd name="T4" fmla="+- 0 935 8"/>
                  <a:gd name="T5" fmla="*/ T4 w 4077"/>
                  <a:gd name="T6" fmla="+- 0 588 571"/>
                  <a:gd name="T7" fmla="*/ 588 h 1498"/>
                  <a:gd name="T8" fmla="+- 0 1446 8"/>
                  <a:gd name="T9" fmla="*/ T8 w 4077"/>
                  <a:gd name="T10" fmla="+- 0 576 571"/>
                  <a:gd name="T11" fmla="*/ 576 h 1498"/>
                  <a:gd name="T12" fmla="+- 0 1896 8"/>
                  <a:gd name="T13" fmla="*/ T12 w 4077"/>
                  <a:gd name="T14" fmla="+- 0 571 571"/>
                  <a:gd name="T15" fmla="*/ 571 h 1498"/>
                  <a:gd name="T16" fmla="+- 0 2259 8"/>
                  <a:gd name="T17" fmla="*/ T16 w 4077"/>
                  <a:gd name="T18" fmla="+- 0 574 571"/>
                  <a:gd name="T19" fmla="*/ 574 h 1498"/>
                  <a:gd name="T20" fmla="+- 0 2514 8"/>
                  <a:gd name="T21" fmla="*/ T20 w 4077"/>
                  <a:gd name="T22" fmla="+- 0 588 571"/>
                  <a:gd name="T23" fmla="*/ 588 h 1498"/>
                  <a:gd name="T24" fmla="+- 0 2637 8"/>
                  <a:gd name="T25" fmla="*/ T24 w 4077"/>
                  <a:gd name="T26" fmla="+- 0 626 571"/>
                  <a:gd name="T27" fmla="*/ 626 h 1498"/>
                  <a:gd name="T28" fmla="+- 0 2366 8"/>
                  <a:gd name="T29" fmla="*/ T28 w 4077"/>
                  <a:gd name="T30" fmla="+- 0 701 571"/>
                  <a:gd name="T31" fmla="*/ 701 h 1498"/>
                  <a:gd name="T32" fmla="+- 0 1972 8"/>
                  <a:gd name="T33" fmla="*/ T32 w 4077"/>
                  <a:gd name="T34" fmla="+- 0 775 571"/>
                  <a:gd name="T35" fmla="*/ 775 h 1498"/>
                  <a:gd name="T36" fmla="+- 0 1514 8"/>
                  <a:gd name="T37" fmla="*/ T36 w 4077"/>
                  <a:gd name="T38" fmla="+- 0 855 571"/>
                  <a:gd name="T39" fmla="*/ 855 h 1498"/>
                  <a:gd name="T40" fmla="+- 0 1082 8"/>
                  <a:gd name="T41" fmla="*/ T40 w 4077"/>
                  <a:gd name="T42" fmla="+- 0 934 571"/>
                  <a:gd name="T43" fmla="*/ 934 h 1498"/>
                  <a:gd name="T44" fmla="+- 0 766 8"/>
                  <a:gd name="T45" fmla="*/ T44 w 4077"/>
                  <a:gd name="T46" fmla="+- 0 1002 571"/>
                  <a:gd name="T47" fmla="*/ 1002 h 1498"/>
                  <a:gd name="T48" fmla="+- 0 677 8"/>
                  <a:gd name="T49" fmla="*/ T48 w 4077"/>
                  <a:gd name="T50" fmla="+- 0 1063 571"/>
                  <a:gd name="T51" fmla="*/ 1063 h 1498"/>
                  <a:gd name="T52" fmla="+- 0 1031 8"/>
                  <a:gd name="T53" fmla="*/ T52 w 4077"/>
                  <a:gd name="T54" fmla="+- 0 1087 571"/>
                  <a:gd name="T55" fmla="*/ 1087 h 1498"/>
                  <a:gd name="T56" fmla="+- 0 1478 8"/>
                  <a:gd name="T57" fmla="*/ T56 w 4077"/>
                  <a:gd name="T58" fmla="+- 0 1090 571"/>
                  <a:gd name="T59" fmla="*/ 1090 h 1498"/>
                  <a:gd name="T60" fmla="+- 0 1981 8"/>
                  <a:gd name="T61" fmla="*/ T60 w 4077"/>
                  <a:gd name="T62" fmla="+- 0 1087 571"/>
                  <a:gd name="T63" fmla="*/ 1087 h 1498"/>
                  <a:gd name="T64" fmla="+- 0 2448 8"/>
                  <a:gd name="T65" fmla="*/ T64 w 4077"/>
                  <a:gd name="T66" fmla="+- 0 1086 571"/>
                  <a:gd name="T67" fmla="*/ 1086 h 1498"/>
                  <a:gd name="T68" fmla="+- 0 2790 8"/>
                  <a:gd name="T69" fmla="*/ T68 w 4077"/>
                  <a:gd name="T70" fmla="+- 0 1093 571"/>
                  <a:gd name="T71" fmla="*/ 1093 h 1498"/>
                  <a:gd name="T72" fmla="+- 0 2897 8"/>
                  <a:gd name="T73" fmla="*/ T72 w 4077"/>
                  <a:gd name="T74" fmla="+- 0 1127 571"/>
                  <a:gd name="T75" fmla="*/ 1127 h 1498"/>
                  <a:gd name="T76" fmla="+- 0 2533 8"/>
                  <a:gd name="T77" fmla="*/ T76 w 4077"/>
                  <a:gd name="T78" fmla="+- 0 1190 571"/>
                  <a:gd name="T79" fmla="*/ 1190 h 1498"/>
                  <a:gd name="T80" fmla="+- 0 2064 8"/>
                  <a:gd name="T81" fmla="*/ T80 w 4077"/>
                  <a:gd name="T82" fmla="+- 0 1250 571"/>
                  <a:gd name="T83" fmla="*/ 1250 h 1498"/>
                  <a:gd name="T84" fmla="+- 0 1532 8"/>
                  <a:gd name="T85" fmla="*/ T84 w 4077"/>
                  <a:gd name="T86" fmla="+- 0 1314 571"/>
                  <a:gd name="T87" fmla="*/ 1314 h 1498"/>
                  <a:gd name="T88" fmla="+- 0 1033 8"/>
                  <a:gd name="T89" fmla="*/ T88 w 4077"/>
                  <a:gd name="T90" fmla="+- 0 1377 571"/>
                  <a:gd name="T91" fmla="*/ 1377 h 1498"/>
                  <a:gd name="T92" fmla="+- 0 663 8"/>
                  <a:gd name="T93" fmla="*/ T92 w 4077"/>
                  <a:gd name="T94" fmla="+- 0 1434 571"/>
                  <a:gd name="T95" fmla="*/ 1434 h 1498"/>
                  <a:gd name="T96" fmla="+- 0 534 8"/>
                  <a:gd name="T97" fmla="*/ T96 w 4077"/>
                  <a:gd name="T98" fmla="+- 0 1492 571"/>
                  <a:gd name="T99" fmla="*/ 1492 h 1498"/>
                  <a:gd name="T100" fmla="+- 0 881 8"/>
                  <a:gd name="T101" fmla="*/ T100 w 4077"/>
                  <a:gd name="T102" fmla="+- 0 1527 571"/>
                  <a:gd name="T103" fmla="*/ 1527 h 1498"/>
                  <a:gd name="T104" fmla="+- 0 1338 8"/>
                  <a:gd name="T105" fmla="*/ T104 w 4077"/>
                  <a:gd name="T106" fmla="+- 0 1545 571"/>
                  <a:gd name="T107" fmla="*/ 1545 h 1498"/>
                  <a:gd name="T108" fmla="+- 0 1862 8"/>
                  <a:gd name="T109" fmla="*/ T108 w 4077"/>
                  <a:gd name="T110" fmla="+- 0 1560 571"/>
                  <a:gd name="T111" fmla="*/ 1560 h 1498"/>
                  <a:gd name="T112" fmla="+- 0 2359 8"/>
                  <a:gd name="T113" fmla="*/ T112 w 4077"/>
                  <a:gd name="T114" fmla="+- 0 1575 571"/>
                  <a:gd name="T115" fmla="*/ 1575 h 1498"/>
                  <a:gd name="T116" fmla="+- 0 2735 8"/>
                  <a:gd name="T117" fmla="*/ T116 w 4077"/>
                  <a:gd name="T118" fmla="+- 0 1596 571"/>
                  <a:gd name="T119" fmla="*/ 1596 h 1498"/>
                  <a:gd name="T120" fmla="+- 0 2890 8"/>
                  <a:gd name="T121" fmla="*/ T120 w 4077"/>
                  <a:gd name="T122" fmla="+- 0 1639 571"/>
                  <a:gd name="T123" fmla="*/ 1639 h 1498"/>
                  <a:gd name="T124" fmla="+- 0 2574 8"/>
                  <a:gd name="T125" fmla="*/ T124 w 4077"/>
                  <a:gd name="T126" fmla="+- 0 1701 571"/>
                  <a:gd name="T127" fmla="*/ 1701 h 1498"/>
                  <a:gd name="T128" fmla="+- 0 2145 8"/>
                  <a:gd name="T129" fmla="*/ T128 w 4077"/>
                  <a:gd name="T130" fmla="+- 0 1757 571"/>
                  <a:gd name="T131" fmla="*/ 1757 h 1498"/>
                  <a:gd name="T132" fmla="+- 0 1661 8"/>
                  <a:gd name="T133" fmla="*/ T132 w 4077"/>
                  <a:gd name="T134" fmla="+- 0 1814 571"/>
                  <a:gd name="T135" fmla="*/ 1814 h 1498"/>
                  <a:gd name="T136" fmla="+- 0 1218 8"/>
                  <a:gd name="T137" fmla="*/ T136 w 4077"/>
                  <a:gd name="T138" fmla="+- 0 1870 571"/>
                  <a:gd name="T139" fmla="*/ 1870 h 1498"/>
                  <a:gd name="T140" fmla="+- 0 917 8"/>
                  <a:gd name="T141" fmla="*/ T140 w 4077"/>
                  <a:gd name="T142" fmla="+- 0 1920 571"/>
                  <a:gd name="T143" fmla="*/ 1920 h 1498"/>
                  <a:gd name="T144" fmla="+- 0 978 8"/>
                  <a:gd name="T145" fmla="*/ T144 w 4077"/>
                  <a:gd name="T146" fmla="+- 0 1981 571"/>
                  <a:gd name="T147" fmla="*/ 1981 h 1498"/>
                  <a:gd name="T148" fmla="+- 0 1366 8"/>
                  <a:gd name="T149" fmla="*/ T148 w 4077"/>
                  <a:gd name="T150" fmla="+- 0 2006 571"/>
                  <a:gd name="T151" fmla="*/ 2006 h 1498"/>
                  <a:gd name="T152" fmla="+- 0 1921 8"/>
                  <a:gd name="T153" fmla="*/ T152 w 4077"/>
                  <a:gd name="T154" fmla="+- 0 2025 571"/>
                  <a:gd name="T155" fmla="*/ 2025 h 1498"/>
                  <a:gd name="T156" fmla="+- 0 2556 8"/>
                  <a:gd name="T157" fmla="*/ T156 w 4077"/>
                  <a:gd name="T158" fmla="+- 0 2040 571"/>
                  <a:gd name="T159" fmla="*/ 2040 h 1498"/>
                  <a:gd name="T160" fmla="+- 0 3186 8"/>
                  <a:gd name="T161" fmla="*/ T160 w 4077"/>
                  <a:gd name="T162" fmla="+- 0 2052 571"/>
                  <a:gd name="T163" fmla="*/ 2052 h 1498"/>
                  <a:gd name="T164" fmla="+- 0 3724 8"/>
                  <a:gd name="T165" fmla="*/ T164 w 4077"/>
                  <a:gd name="T166" fmla="+- 0 2061 571"/>
                  <a:gd name="T167" fmla="*/ 2061 h 1498"/>
                  <a:gd name="T168" fmla="+- 0 4084 8"/>
                  <a:gd name="T169" fmla="*/ T168 w 4077"/>
                  <a:gd name="T170" fmla="+- 0 2069 571"/>
                  <a:gd name="T171" fmla="*/ 2069 h 149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Lst>
                <a:rect l="0" t="0" r="r" b="b"/>
                <a:pathLst>
                  <a:path w="4077" h="1498">
                    <a:moveTo>
                      <a:pt x="0" y="42"/>
                    </a:moveTo>
                    <a:lnTo>
                      <a:pt x="188" y="37"/>
                    </a:lnTo>
                    <a:lnTo>
                      <a:pt x="376" y="31"/>
                    </a:lnTo>
                    <a:lnTo>
                      <a:pt x="563" y="26"/>
                    </a:lnTo>
                    <a:lnTo>
                      <a:pt x="746" y="21"/>
                    </a:lnTo>
                    <a:lnTo>
                      <a:pt x="927" y="17"/>
                    </a:lnTo>
                    <a:lnTo>
                      <a:pt x="1103" y="12"/>
                    </a:lnTo>
                    <a:lnTo>
                      <a:pt x="1273" y="9"/>
                    </a:lnTo>
                    <a:lnTo>
                      <a:pt x="1438" y="5"/>
                    </a:lnTo>
                    <a:lnTo>
                      <a:pt x="1596" y="3"/>
                    </a:lnTo>
                    <a:lnTo>
                      <a:pt x="1746" y="1"/>
                    </a:lnTo>
                    <a:lnTo>
                      <a:pt x="1888" y="0"/>
                    </a:lnTo>
                    <a:lnTo>
                      <a:pt x="2019" y="0"/>
                    </a:lnTo>
                    <a:lnTo>
                      <a:pt x="2141" y="1"/>
                    </a:lnTo>
                    <a:lnTo>
                      <a:pt x="2251" y="3"/>
                    </a:lnTo>
                    <a:lnTo>
                      <a:pt x="2350" y="6"/>
                    </a:lnTo>
                    <a:lnTo>
                      <a:pt x="2435" y="11"/>
                    </a:lnTo>
                    <a:lnTo>
                      <a:pt x="2506" y="17"/>
                    </a:lnTo>
                    <a:lnTo>
                      <a:pt x="2604" y="32"/>
                    </a:lnTo>
                    <a:lnTo>
                      <a:pt x="2629" y="42"/>
                    </a:lnTo>
                    <a:lnTo>
                      <a:pt x="2629" y="55"/>
                    </a:lnTo>
                    <a:lnTo>
                      <a:pt x="2541" y="88"/>
                    </a:lnTo>
                    <a:lnTo>
                      <a:pt x="2460" y="108"/>
                    </a:lnTo>
                    <a:lnTo>
                      <a:pt x="2358" y="130"/>
                    </a:lnTo>
                    <a:lnTo>
                      <a:pt x="2239" y="154"/>
                    </a:lnTo>
                    <a:lnTo>
                      <a:pt x="2107" y="178"/>
                    </a:lnTo>
                    <a:lnTo>
                      <a:pt x="1964" y="204"/>
                    </a:lnTo>
                    <a:lnTo>
                      <a:pt x="1814" y="231"/>
                    </a:lnTo>
                    <a:lnTo>
                      <a:pt x="1660" y="257"/>
                    </a:lnTo>
                    <a:lnTo>
                      <a:pt x="1506" y="284"/>
                    </a:lnTo>
                    <a:lnTo>
                      <a:pt x="1355" y="311"/>
                    </a:lnTo>
                    <a:lnTo>
                      <a:pt x="1210" y="337"/>
                    </a:lnTo>
                    <a:lnTo>
                      <a:pt x="1074" y="363"/>
                    </a:lnTo>
                    <a:lnTo>
                      <a:pt x="951" y="387"/>
                    </a:lnTo>
                    <a:lnTo>
                      <a:pt x="845" y="410"/>
                    </a:lnTo>
                    <a:lnTo>
                      <a:pt x="758" y="431"/>
                    </a:lnTo>
                    <a:lnTo>
                      <a:pt x="693" y="450"/>
                    </a:lnTo>
                    <a:lnTo>
                      <a:pt x="646" y="480"/>
                    </a:lnTo>
                    <a:lnTo>
                      <a:pt x="669" y="492"/>
                    </a:lnTo>
                    <a:lnTo>
                      <a:pt x="800" y="508"/>
                    </a:lnTo>
                    <a:lnTo>
                      <a:pt x="902" y="513"/>
                    </a:lnTo>
                    <a:lnTo>
                      <a:pt x="1023" y="516"/>
                    </a:lnTo>
                    <a:lnTo>
                      <a:pt x="1160" y="518"/>
                    </a:lnTo>
                    <a:lnTo>
                      <a:pt x="1310" y="519"/>
                    </a:lnTo>
                    <a:lnTo>
                      <a:pt x="1470" y="519"/>
                    </a:lnTo>
                    <a:lnTo>
                      <a:pt x="1636" y="518"/>
                    </a:lnTo>
                    <a:lnTo>
                      <a:pt x="1804" y="517"/>
                    </a:lnTo>
                    <a:lnTo>
                      <a:pt x="1973" y="516"/>
                    </a:lnTo>
                    <a:lnTo>
                      <a:pt x="2137" y="515"/>
                    </a:lnTo>
                    <a:lnTo>
                      <a:pt x="2294" y="515"/>
                    </a:lnTo>
                    <a:lnTo>
                      <a:pt x="2440" y="515"/>
                    </a:lnTo>
                    <a:lnTo>
                      <a:pt x="2573" y="516"/>
                    </a:lnTo>
                    <a:lnTo>
                      <a:pt x="2688" y="518"/>
                    </a:lnTo>
                    <a:lnTo>
                      <a:pt x="2782" y="522"/>
                    </a:lnTo>
                    <a:lnTo>
                      <a:pt x="2853" y="527"/>
                    </a:lnTo>
                    <a:lnTo>
                      <a:pt x="2910" y="544"/>
                    </a:lnTo>
                    <a:lnTo>
                      <a:pt x="2889" y="556"/>
                    </a:lnTo>
                    <a:lnTo>
                      <a:pt x="2756" y="584"/>
                    </a:lnTo>
                    <a:lnTo>
                      <a:pt x="2651" y="601"/>
                    </a:lnTo>
                    <a:lnTo>
                      <a:pt x="2525" y="619"/>
                    </a:lnTo>
                    <a:lnTo>
                      <a:pt x="2382" y="638"/>
                    </a:lnTo>
                    <a:lnTo>
                      <a:pt x="2224" y="658"/>
                    </a:lnTo>
                    <a:lnTo>
                      <a:pt x="2056" y="679"/>
                    </a:lnTo>
                    <a:lnTo>
                      <a:pt x="1881" y="700"/>
                    </a:lnTo>
                    <a:lnTo>
                      <a:pt x="1702" y="721"/>
                    </a:lnTo>
                    <a:lnTo>
                      <a:pt x="1524" y="743"/>
                    </a:lnTo>
                    <a:lnTo>
                      <a:pt x="1349" y="764"/>
                    </a:lnTo>
                    <a:lnTo>
                      <a:pt x="1182" y="785"/>
                    </a:lnTo>
                    <a:lnTo>
                      <a:pt x="1025" y="806"/>
                    </a:lnTo>
                    <a:lnTo>
                      <a:pt x="883" y="826"/>
                    </a:lnTo>
                    <a:lnTo>
                      <a:pt x="758" y="845"/>
                    </a:lnTo>
                    <a:lnTo>
                      <a:pt x="655" y="863"/>
                    </a:lnTo>
                    <a:lnTo>
                      <a:pt x="577" y="880"/>
                    </a:lnTo>
                    <a:lnTo>
                      <a:pt x="510" y="909"/>
                    </a:lnTo>
                    <a:lnTo>
                      <a:pt x="526" y="921"/>
                    </a:lnTo>
                    <a:lnTo>
                      <a:pt x="650" y="941"/>
                    </a:lnTo>
                    <a:lnTo>
                      <a:pt x="751" y="949"/>
                    </a:lnTo>
                    <a:lnTo>
                      <a:pt x="873" y="956"/>
                    </a:lnTo>
                    <a:lnTo>
                      <a:pt x="1012" y="963"/>
                    </a:lnTo>
                    <a:lnTo>
                      <a:pt x="1166" y="969"/>
                    </a:lnTo>
                    <a:lnTo>
                      <a:pt x="1330" y="974"/>
                    </a:lnTo>
                    <a:lnTo>
                      <a:pt x="1502" y="979"/>
                    </a:lnTo>
                    <a:lnTo>
                      <a:pt x="1678" y="984"/>
                    </a:lnTo>
                    <a:lnTo>
                      <a:pt x="1854" y="989"/>
                    </a:lnTo>
                    <a:lnTo>
                      <a:pt x="2027" y="994"/>
                    </a:lnTo>
                    <a:lnTo>
                      <a:pt x="2194" y="999"/>
                    </a:lnTo>
                    <a:lnTo>
                      <a:pt x="2351" y="1004"/>
                    </a:lnTo>
                    <a:lnTo>
                      <a:pt x="2494" y="1010"/>
                    </a:lnTo>
                    <a:lnTo>
                      <a:pt x="2621" y="1017"/>
                    </a:lnTo>
                    <a:lnTo>
                      <a:pt x="2727" y="1025"/>
                    </a:lnTo>
                    <a:lnTo>
                      <a:pt x="2810" y="1034"/>
                    </a:lnTo>
                    <a:lnTo>
                      <a:pt x="2890" y="1055"/>
                    </a:lnTo>
                    <a:lnTo>
                      <a:pt x="2882" y="1068"/>
                    </a:lnTo>
                    <a:lnTo>
                      <a:pt x="2773" y="1097"/>
                    </a:lnTo>
                    <a:lnTo>
                      <a:pt x="2680" y="1113"/>
                    </a:lnTo>
                    <a:lnTo>
                      <a:pt x="2566" y="1130"/>
                    </a:lnTo>
                    <a:lnTo>
                      <a:pt x="2436" y="1148"/>
                    </a:lnTo>
                    <a:lnTo>
                      <a:pt x="2291" y="1167"/>
                    </a:lnTo>
                    <a:lnTo>
                      <a:pt x="2137" y="1186"/>
                    </a:lnTo>
                    <a:lnTo>
                      <a:pt x="1977" y="1205"/>
                    </a:lnTo>
                    <a:lnTo>
                      <a:pt x="1814" y="1224"/>
                    </a:lnTo>
                    <a:lnTo>
                      <a:pt x="1653" y="1243"/>
                    </a:lnTo>
                    <a:lnTo>
                      <a:pt x="1496" y="1262"/>
                    </a:lnTo>
                    <a:lnTo>
                      <a:pt x="1347" y="1281"/>
                    </a:lnTo>
                    <a:lnTo>
                      <a:pt x="1210" y="1299"/>
                    </a:lnTo>
                    <a:lnTo>
                      <a:pt x="1089" y="1317"/>
                    </a:lnTo>
                    <a:lnTo>
                      <a:pt x="987" y="1333"/>
                    </a:lnTo>
                    <a:lnTo>
                      <a:pt x="909" y="1349"/>
                    </a:lnTo>
                    <a:lnTo>
                      <a:pt x="834" y="1377"/>
                    </a:lnTo>
                    <a:lnTo>
                      <a:pt x="846" y="1389"/>
                    </a:lnTo>
                    <a:lnTo>
                      <a:pt x="970" y="1410"/>
                    </a:lnTo>
                    <a:lnTo>
                      <a:pt x="1075" y="1419"/>
                    </a:lnTo>
                    <a:lnTo>
                      <a:pt x="1206" y="1427"/>
                    </a:lnTo>
                    <a:lnTo>
                      <a:pt x="1358" y="1435"/>
                    </a:lnTo>
                    <a:lnTo>
                      <a:pt x="1529" y="1442"/>
                    </a:lnTo>
                    <a:lnTo>
                      <a:pt x="1715" y="1448"/>
                    </a:lnTo>
                    <a:lnTo>
                      <a:pt x="1913" y="1454"/>
                    </a:lnTo>
                    <a:lnTo>
                      <a:pt x="2120" y="1460"/>
                    </a:lnTo>
                    <a:lnTo>
                      <a:pt x="2333" y="1465"/>
                    </a:lnTo>
                    <a:lnTo>
                      <a:pt x="2548" y="1469"/>
                    </a:lnTo>
                    <a:lnTo>
                      <a:pt x="2763" y="1473"/>
                    </a:lnTo>
                    <a:lnTo>
                      <a:pt x="2974" y="1477"/>
                    </a:lnTo>
                    <a:lnTo>
                      <a:pt x="3178" y="1481"/>
                    </a:lnTo>
                    <a:lnTo>
                      <a:pt x="3372" y="1484"/>
                    </a:lnTo>
                    <a:lnTo>
                      <a:pt x="3552" y="1487"/>
                    </a:lnTo>
                    <a:lnTo>
                      <a:pt x="3716" y="1490"/>
                    </a:lnTo>
                    <a:lnTo>
                      <a:pt x="3860" y="1493"/>
                    </a:lnTo>
                    <a:lnTo>
                      <a:pt x="3981" y="1495"/>
                    </a:lnTo>
                    <a:lnTo>
                      <a:pt x="4076" y="1498"/>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ysClr val="windowText" lastClr="000000"/>
                  </a:solidFill>
                  <a:effectLst/>
                  <a:uLnTx/>
                  <a:uFillTx/>
                </a:endParaRPr>
              </a:p>
            </p:txBody>
          </p:sp>
        </p:grpSp>
      </p:grpSp>
      <p:pic>
        <p:nvPicPr>
          <p:cNvPr id="15" name="image10.jpeg"/>
          <p:cNvPicPr/>
          <p:nvPr/>
        </p:nvPicPr>
        <p:blipFill>
          <a:blip r:embed="rId3" cstate="print"/>
          <a:stretch>
            <a:fillRect/>
          </a:stretch>
        </p:blipFill>
        <p:spPr>
          <a:xfrm>
            <a:off x="4464322" y="2668587"/>
            <a:ext cx="3348038" cy="2704629"/>
          </a:xfrm>
          <a:prstGeom prst="rect">
            <a:avLst/>
          </a:prstGeom>
        </p:spPr>
      </p:pic>
      <p:pic>
        <p:nvPicPr>
          <p:cNvPr id="16" name="Picture 15"/>
          <p:cNvPicPr>
            <a:picLocks noChangeAspect="1"/>
          </p:cNvPicPr>
          <p:nvPr/>
        </p:nvPicPr>
        <p:blipFill>
          <a:blip r:embed="rId4"/>
          <a:stretch>
            <a:fillRect/>
          </a:stretch>
        </p:blipFill>
        <p:spPr>
          <a:xfrm>
            <a:off x="0" y="6309320"/>
            <a:ext cx="2578832" cy="576064"/>
          </a:xfrm>
          <a:prstGeom prst="rect">
            <a:avLst/>
          </a:prstGeom>
        </p:spPr>
      </p:pic>
    </p:spTree>
    <p:extLst>
      <p:ext uri="{BB962C8B-B14F-4D97-AF65-F5344CB8AC3E}">
        <p14:creationId xmlns:p14="http://schemas.microsoft.com/office/powerpoint/2010/main" val="400327502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6309320"/>
            <a:ext cx="2578832" cy="576064"/>
          </a:xfrm>
          <a:prstGeom prst="rect">
            <a:avLst/>
          </a:prstGeom>
        </p:spPr>
      </p:pic>
      <p:sp>
        <p:nvSpPr>
          <p:cNvPr id="2" name="Footer Placeholder 1"/>
          <p:cNvSpPr>
            <a:spLocks noGrp="1"/>
          </p:cNvSpPr>
          <p:nvPr>
            <p:ph type="ftr" sz="quarter" idx="10"/>
          </p:nvPr>
        </p:nvSpPr>
        <p:spPr/>
        <p:txBody>
          <a:bodyPr/>
          <a:lstStyle/>
          <a:p>
            <a:pPr algn="l"/>
            <a:endParaRPr lang="en-US" dirty="0"/>
          </a:p>
        </p:txBody>
      </p:sp>
      <p:sp>
        <p:nvSpPr>
          <p:cNvPr id="3" name="Slide Number Placeholder 2"/>
          <p:cNvSpPr>
            <a:spLocks noGrp="1"/>
          </p:cNvSpPr>
          <p:nvPr>
            <p:ph type="sldNum" sz="quarter" idx="11"/>
          </p:nvPr>
        </p:nvSpPr>
        <p:spPr/>
        <p:txBody>
          <a:bodyPr/>
          <a:lstStyle/>
          <a:p>
            <a:fld id="{951DF91C-386B-489D-B271-582AD64591F0}" type="slidenum">
              <a:rPr lang="en-AU" smtClean="0"/>
              <a:pPr/>
              <a:t>34</a:t>
            </a:fld>
            <a:endParaRPr lang="en-AU" dirty="0"/>
          </a:p>
        </p:txBody>
      </p:sp>
      <p:sp>
        <p:nvSpPr>
          <p:cNvPr id="4" name="Title 3"/>
          <p:cNvSpPr>
            <a:spLocks noGrp="1"/>
          </p:cNvSpPr>
          <p:nvPr>
            <p:ph type="title"/>
          </p:nvPr>
        </p:nvSpPr>
        <p:spPr/>
        <p:txBody>
          <a:bodyPr>
            <a:normAutofit/>
          </a:bodyPr>
          <a:lstStyle/>
          <a:p>
            <a:r>
              <a:rPr lang="en-IN" dirty="0" smtClean="0"/>
              <a:t>Results:</a:t>
            </a:r>
            <a:endParaRPr lang="en-IN" dirty="0"/>
          </a:p>
        </p:txBody>
      </p:sp>
      <p:sp>
        <p:nvSpPr>
          <p:cNvPr id="14" name="Rectangle 13"/>
          <p:cNvSpPr/>
          <p:nvPr/>
        </p:nvSpPr>
        <p:spPr>
          <a:xfrm>
            <a:off x="642212" y="1340768"/>
            <a:ext cx="7920880" cy="71463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t>The change in temperature (C) over time (min) for the small scale </a:t>
            </a:r>
            <a:r>
              <a:rPr lang="en-US" sz="2400" b="1" dirty="0" smtClean="0"/>
              <a:t>Cast </a:t>
            </a:r>
            <a:r>
              <a:rPr lang="en-US" sz="2400" b="1" dirty="0"/>
              <a:t>at room temperature.</a:t>
            </a:r>
            <a:endParaRPr lang="en-IN" sz="2400" dirty="0"/>
          </a:p>
        </p:txBody>
      </p:sp>
      <p:pic>
        <p:nvPicPr>
          <p:cNvPr id="16" name="image12.png"/>
          <p:cNvPicPr/>
          <p:nvPr/>
        </p:nvPicPr>
        <p:blipFill>
          <a:blip r:embed="rId3" cstate="print"/>
          <a:stretch>
            <a:fillRect/>
          </a:stretch>
        </p:blipFill>
        <p:spPr>
          <a:xfrm>
            <a:off x="642212" y="2204864"/>
            <a:ext cx="6485345" cy="3890939"/>
          </a:xfrm>
          <a:prstGeom prst="rect">
            <a:avLst/>
          </a:prstGeom>
        </p:spPr>
      </p:pic>
      <p:pic>
        <p:nvPicPr>
          <p:cNvPr id="10" name="Picture 9" descr="D:\download.jpg"/>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114425" cy="1236980"/>
          </a:xfrm>
          <a:prstGeom prst="rect">
            <a:avLst/>
          </a:prstGeom>
          <a:noFill/>
          <a:ln>
            <a:noFill/>
          </a:ln>
        </p:spPr>
      </p:pic>
    </p:spTree>
    <p:extLst>
      <p:ext uri="{BB962C8B-B14F-4D97-AF65-F5344CB8AC3E}">
        <p14:creationId xmlns:p14="http://schemas.microsoft.com/office/powerpoint/2010/main" val="98408987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lgn="l"/>
            <a:endParaRPr lang="en-US" dirty="0">
              <a:solidFill>
                <a:srgbClr val="4D5159">
                  <a:tint val="75000"/>
                </a:srgbClr>
              </a:solidFill>
            </a:endParaRPr>
          </a:p>
        </p:txBody>
      </p:sp>
      <p:sp>
        <p:nvSpPr>
          <p:cNvPr id="3" name="Slide Number Placeholder 2"/>
          <p:cNvSpPr>
            <a:spLocks noGrp="1"/>
          </p:cNvSpPr>
          <p:nvPr>
            <p:ph type="sldNum" sz="quarter" idx="11"/>
          </p:nvPr>
        </p:nvSpPr>
        <p:spPr/>
        <p:txBody>
          <a:bodyPr/>
          <a:lstStyle/>
          <a:p>
            <a:fld id="{951DF91C-386B-489D-B271-582AD64591F0}" type="slidenum">
              <a:rPr lang="en-AU" smtClean="0">
                <a:solidFill>
                  <a:srgbClr val="4D5159">
                    <a:tint val="75000"/>
                  </a:srgbClr>
                </a:solidFill>
              </a:rPr>
              <a:pPr/>
              <a:t>35</a:t>
            </a:fld>
            <a:endParaRPr lang="en-AU" dirty="0">
              <a:solidFill>
                <a:srgbClr val="4D5159">
                  <a:tint val="75000"/>
                </a:srgbClr>
              </a:solidFill>
            </a:endParaRPr>
          </a:p>
        </p:txBody>
      </p:sp>
      <p:sp>
        <p:nvSpPr>
          <p:cNvPr id="4" name="Title 3"/>
          <p:cNvSpPr>
            <a:spLocks noGrp="1"/>
          </p:cNvSpPr>
          <p:nvPr>
            <p:ph type="title"/>
          </p:nvPr>
        </p:nvSpPr>
        <p:spPr/>
        <p:txBody>
          <a:bodyPr>
            <a:normAutofit/>
          </a:bodyPr>
          <a:lstStyle/>
          <a:p>
            <a:r>
              <a:rPr lang="en-IN" dirty="0" smtClean="0"/>
              <a:t>Results:</a:t>
            </a:r>
            <a:endParaRPr lang="en-IN" dirty="0"/>
          </a:p>
        </p:txBody>
      </p:sp>
      <p:sp>
        <p:nvSpPr>
          <p:cNvPr id="14" name="Rectangle 13"/>
          <p:cNvSpPr/>
          <p:nvPr/>
        </p:nvSpPr>
        <p:spPr>
          <a:xfrm>
            <a:off x="642212" y="1340768"/>
            <a:ext cx="7920880" cy="69080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t>The change in temperature (C) over time (min) for the small scale cast in the freezer chamber</a:t>
            </a:r>
            <a:endParaRPr lang="en-IN" sz="2400" dirty="0">
              <a:solidFill>
                <a:srgbClr val="4D5159"/>
              </a:solidFill>
            </a:endParaRPr>
          </a:p>
        </p:txBody>
      </p:sp>
      <p:pic>
        <p:nvPicPr>
          <p:cNvPr id="8" name="image13.png"/>
          <p:cNvPicPr/>
          <p:nvPr/>
        </p:nvPicPr>
        <p:blipFill>
          <a:blip r:embed="rId2" cstate="print"/>
          <a:stretch>
            <a:fillRect/>
          </a:stretch>
        </p:blipFill>
        <p:spPr>
          <a:xfrm>
            <a:off x="642213" y="2132856"/>
            <a:ext cx="6603138" cy="4238598"/>
          </a:xfrm>
          <a:prstGeom prst="rect">
            <a:avLst/>
          </a:prstGeom>
        </p:spPr>
      </p:pic>
      <p:pic>
        <p:nvPicPr>
          <p:cNvPr id="12290" name="Picture 2" descr="Image result for nhidcl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6371454"/>
            <a:ext cx="2581275" cy="45534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D:\download.jpg"/>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114425" cy="1236980"/>
          </a:xfrm>
          <a:prstGeom prst="rect">
            <a:avLst/>
          </a:prstGeom>
          <a:noFill/>
          <a:ln>
            <a:noFill/>
          </a:ln>
        </p:spPr>
      </p:pic>
    </p:spTree>
    <p:extLst>
      <p:ext uri="{BB962C8B-B14F-4D97-AF65-F5344CB8AC3E}">
        <p14:creationId xmlns:p14="http://schemas.microsoft.com/office/powerpoint/2010/main" val="261067824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lgn="l"/>
            <a:endParaRPr lang="en-US" dirty="0">
              <a:solidFill>
                <a:srgbClr val="4D5159">
                  <a:tint val="75000"/>
                </a:srgbClr>
              </a:solidFill>
            </a:endParaRPr>
          </a:p>
        </p:txBody>
      </p:sp>
      <p:sp>
        <p:nvSpPr>
          <p:cNvPr id="3" name="Slide Number Placeholder 2"/>
          <p:cNvSpPr>
            <a:spLocks noGrp="1"/>
          </p:cNvSpPr>
          <p:nvPr>
            <p:ph type="sldNum" sz="quarter" idx="11"/>
          </p:nvPr>
        </p:nvSpPr>
        <p:spPr/>
        <p:txBody>
          <a:bodyPr/>
          <a:lstStyle/>
          <a:p>
            <a:fld id="{951DF91C-386B-489D-B271-582AD64591F0}" type="slidenum">
              <a:rPr lang="en-AU" smtClean="0">
                <a:solidFill>
                  <a:srgbClr val="4D5159">
                    <a:tint val="75000"/>
                  </a:srgbClr>
                </a:solidFill>
              </a:rPr>
              <a:pPr/>
              <a:t>36</a:t>
            </a:fld>
            <a:endParaRPr lang="en-AU" dirty="0">
              <a:solidFill>
                <a:srgbClr val="4D5159">
                  <a:tint val="75000"/>
                </a:srgbClr>
              </a:solidFill>
            </a:endParaRPr>
          </a:p>
        </p:txBody>
      </p:sp>
      <p:sp>
        <p:nvSpPr>
          <p:cNvPr id="4" name="Title 3"/>
          <p:cNvSpPr>
            <a:spLocks noGrp="1"/>
          </p:cNvSpPr>
          <p:nvPr>
            <p:ph type="title"/>
          </p:nvPr>
        </p:nvSpPr>
        <p:spPr>
          <a:xfrm>
            <a:off x="3520379" y="218728"/>
            <a:ext cx="5372101" cy="762000"/>
          </a:xfrm>
        </p:spPr>
        <p:txBody>
          <a:bodyPr>
            <a:normAutofit/>
          </a:bodyPr>
          <a:lstStyle/>
          <a:p>
            <a:r>
              <a:rPr lang="en-IN" dirty="0" smtClean="0"/>
              <a:t>Results:</a:t>
            </a:r>
            <a:endParaRPr lang="en-IN" dirty="0"/>
          </a:p>
        </p:txBody>
      </p:sp>
      <p:sp>
        <p:nvSpPr>
          <p:cNvPr id="14" name="Rectangle 13"/>
          <p:cNvSpPr/>
          <p:nvPr/>
        </p:nvSpPr>
        <p:spPr>
          <a:xfrm>
            <a:off x="899592" y="1268760"/>
            <a:ext cx="7663500" cy="50711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IN" sz="2400" b="1" dirty="0" smtClean="0">
                <a:solidFill>
                  <a:srgbClr val="4D5159"/>
                </a:solidFill>
              </a:rPr>
              <a:t>Spread of Heat test : concluded a max. spacing of 5 cm</a:t>
            </a:r>
            <a:endParaRPr lang="en-IN" sz="2400" b="1" dirty="0">
              <a:solidFill>
                <a:srgbClr val="4D5159"/>
              </a:solidFill>
            </a:endParaRPr>
          </a:p>
        </p:txBody>
      </p:sp>
      <p:pic>
        <p:nvPicPr>
          <p:cNvPr id="9" name="image16.png"/>
          <p:cNvPicPr/>
          <p:nvPr/>
        </p:nvPicPr>
        <p:blipFill>
          <a:blip r:embed="rId2" cstate="print"/>
          <a:stretch>
            <a:fillRect/>
          </a:stretch>
        </p:blipFill>
        <p:spPr>
          <a:xfrm>
            <a:off x="323528" y="1835121"/>
            <a:ext cx="5040560" cy="3970143"/>
          </a:xfrm>
          <a:prstGeom prst="rect">
            <a:avLst/>
          </a:prstGeom>
        </p:spPr>
      </p:pic>
      <p:grpSp>
        <p:nvGrpSpPr>
          <p:cNvPr id="10" name="Group 9"/>
          <p:cNvGrpSpPr>
            <a:grpSpLocks/>
          </p:cNvGrpSpPr>
          <p:nvPr/>
        </p:nvGrpSpPr>
        <p:grpSpPr bwMode="auto">
          <a:xfrm>
            <a:off x="6156176" y="1988840"/>
            <a:ext cx="2269356" cy="2119803"/>
            <a:chOff x="4910" y="261"/>
            <a:chExt cx="2780" cy="2820"/>
          </a:xfrm>
        </p:grpSpPr>
        <p:sp>
          <p:nvSpPr>
            <p:cNvPr id="11" name="Freeform 10"/>
            <p:cNvSpPr>
              <a:spLocks/>
            </p:cNvSpPr>
            <p:nvPr/>
          </p:nvSpPr>
          <p:spPr bwMode="auto">
            <a:xfrm>
              <a:off x="4910" y="261"/>
              <a:ext cx="2780" cy="2820"/>
            </a:xfrm>
            <a:custGeom>
              <a:avLst/>
              <a:gdLst>
                <a:gd name="T0" fmla="+- 0 6224 4910"/>
                <a:gd name="T1" fmla="*/ T0 w 2780"/>
                <a:gd name="T2" fmla="+- 0 263 261"/>
                <a:gd name="T3" fmla="*/ 263 h 2820"/>
                <a:gd name="T4" fmla="+- 0 6074 4910"/>
                <a:gd name="T5" fmla="*/ T4 w 2780"/>
                <a:gd name="T6" fmla="+- 0 280 261"/>
                <a:gd name="T7" fmla="*/ 280 h 2820"/>
                <a:gd name="T8" fmla="+- 0 5930 4910"/>
                <a:gd name="T9" fmla="*/ T8 w 2780"/>
                <a:gd name="T10" fmla="+- 0 312 261"/>
                <a:gd name="T11" fmla="*/ 312 h 2820"/>
                <a:gd name="T12" fmla="+- 0 5792 4910"/>
                <a:gd name="T13" fmla="*/ T12 w 2780"/>
                <a:gd name="T14" fmla="+- 0 358 261"/>
                <a:gd name="T15" fmla="*/ 358 h 2820"/>
                <a:gd name="T16" fmla="+- 0 5661 4910"/>
                <a:gd name="T17" fmla="*/ T16 w 2780"/>
                <a:gd name="T18" fmla="+- 0 419 261"/>
                <a:gd name="T19" fmla="*/ 419 h 2820"/>
                <a:gd name="T20" fmla="+- 0 5538 4910"/>
                <a:gd name="T21" fmla="*/ T20 w 2780"/>
                <a:gd name="T22" fmla="+- 0 492 261"/>
                <a:gd name="T23" fmla="*/ 492 h 2820"/>
                <a:gd name="T24" fmla="+- 0 5423 4910"/>
                <a:gd name="T25" fmla="*/ T24 w 2780"/>
                <a:gd name="T26" fmla="+- 0 577 261"/>
                <a:gd name="T27" fmla="*/ 577 h 2820"/>
                <a:gd name="T28" fmla="+- 0 5317 4910"/>
                <a:gd name="T29" fmla="*/ T28 w 2780"/>
                <a:gd name="T30" fmla="+- 0 674 261"/>
                <a:gd name="T31" fmla="*/ 674 h 2820"/>
                <a:gd name="T32" fmla="+- 0 5222 4910"/>
                <a:gd name="T33" fmla="*/ T32 w 2780"/>
                <a:gd name="T34" fmla="+- 0 781 261"/>
                <a:gd name="T35" fmla="*/ 781 h 2820"/>
                <a:gd name="T36" fmla="+- 0 5138 4910"/>
                <a:gd name="T37" fmla="*/ T36 w 2780"/>
                <a:gd name="T38" fmla="+- 0 898 261"/>
                <a:gd name="T39" fmla="*/ 898 h 2820"/>
                <a:gd name="T40" fmla="+- 0 5065 4910"/>
                <a:gd name="T41" fmla="*/ T40 w 2780"/>
                <a:gd name="T42" fmla="+- 0 1023 261"/>
                <a:gd name="T43" fmla="*/ 1023 h 2820"/>
                <a:gd name="T44" fmla="+- 0 5006 4910"/>
                <a:gd name="T45" fmla="*/ T44 w 2780"/>
                <a:gd name="T46" fmla="+- 0 1156 261"/>
                <a:gd name="T47" fmla="*/ 1156 h 2820"/>
                <a:gd name="T48" fmla="+- 0 4960 4910"/>
                <a:gd name="T49" fmla="*/ T48 w 2780"/>
                <a:gd name="T50" fmla="+- 0 1296 261"/>
                <a:gd name="T51" fmla="*/ 1296 h 2820"/>
                <a:gd name="T52" fmla="+- 0 4929 4910"/>
                <a:gd name="T53" fmla="*/ T52 w 2780"/>
                <a:gd name="T54" fmla="+- 0 1442 261"/>
                <a:gd name="T55" fmla="*/ 1442 h 2820"/>
                <a:gd name="T56" fmla="+- 0 4912 4910"/>
                <a:gd name="T57" fmla="*/ T56 w 2780"/>
                <a:gd name="T58" fmla="+- 0 1594 261"/>
                <a:gd name="T59" fmla="*/ 1594 h 2820"/>
                <a:gd name="T60" fmla="+- 0 4912 4910"/>
                <a:gd name="T61" fmla="*/ T60 w 2780"/>
                <a:gd name="T62" fmla="+- 0 1749 261"/>
                <a:gd name="T63" fmla="*/ 1749 h 2820"/>
                <a:gd name="T64" fmla="+- 0 4929 4910"/>
                <a:gd name="T65" fmla="*/ T64 w 2780"/>
                <a:gd name="T66" fmla="+- 0 1900 261"/>
                <a:gd name="T67" fmla="*/ 1900 h 2820"/>
                <a:gd name="T68" fmla="+- 0 4960 4910"/>
                <a:gd name="T69" fmla="*/ T68 w 2780"/>
                <a:gd name="T70" fmla="+- 0 2046 261"/>
                <a:gd name="T71" fmla="*/ 2046 h 2820"/>
                <a:gd name="T72" fmla="+- 0 5006 4910"/>
                <a:gd name="T73" fmla="*/ T72 w 2780"/>
                <a:gd name="T74" fmla="+- 0 2186 261"/>
                <a:gd name="T75" fmla="*/ 2186 h 2820"/>
                <a:gd name="T76" fmla="+- 0 5065 4910"/>
                <a:gd name="T77" fmla="*/ T76 w 2780"/>
                <a:gd name="T78" fmla="+- 0 2319 261"/>
                <a:gd name="T79" fmla="*/ 2319 h 2820"/>
                <a:gd name="T80" fmla="+- 0 5138 4910"/>
                <a:gd name="T81" fmla="*/ T80 w 2780"/>
                <a:gd name="T82" fmla="+- 0 2444 261"/>
                <a:gd name="T83" fmla="*/ 2444 h 2820"/>
                <a:gd name="T84" fmla="+- 0 5222 4910"/>
                <a:gd name="T85" fmla="*/ T84 w 2780"/>
                <a:gd name="T86" fmla="+- 0 2561 261"/>
                <a:gd name="T87" fmla="*/ 2561 h 2820"/>
                <a:gd name="T88" fmla="+- 0 5317 4910"/>
                <a:gd name="T89" fmla="*/ T88 w 2780"/>
                <a:gd name="T90" fmla="+- 0 2668 261"/>
                <a:gd name="T91" fmla="*/ 2668 h 2820"/>
                <a:gd name="T92" fmla="+- 0 5423 4910"/>
                <a:gd name="T93" fmla="*/ T92 w 2780"/>
                <a:gd name="T94" fmla="+- 0 2765 261"/>
                <a:gd name="T95" fmla="*/ 2765 h 2820"/>
                <a:gd name="T96" fmla="+- 0 5538 4910"/>
                <a:gd name="T97" fmla="*/ T96 w 2780"/>
                <a:gd name="T98" fmla="+- 0 2850 261"/>
                <a:gd name="T99" fmla="*/ 2850 h 2820"/>
                <a:gd name="T100" fmla="+- 0 5661 4910"/>
                <a:gd name="T101" fmla="*/ T100 w 2780"/>
                <a:gd name="T102" fmla="+- 0 2924 261"/>
                <a:gd name="T103" fmla="*/ 2924 h 2820"/>
                <a:gd name="T104" fmla="+- 0 5792 4910"/>
                <a:gd name="T105" fmla="*/ T104 w 2780"/>
                <a:gd name="T106" fmla="+- 0 2984 261"/>
                <a:gd name="T107" fmla="*/ 2984 h 2820"/>
                <a:gd name="T108" fmla="+- 0 5930 4910"/>
                <a:gd name="T109" fmla="*/ T108 w 2780"/>
                <a:gd name="T110" fmla="+- 0 3031 261"/>
                <a:gd name="T111" fmla="*/ 3031 h 2820"/>
                <a:gd name="T112" fmla="+- 0 6074 4910"/>
                <a:gd name="T113" fmla="*/ T112 w 2780"/>
                <a:gd name="T114" fmla="+- 0 3063 261"/>
                <a:gd name="T115" fmla="*/ 3063 h 2820"/>
                <a:gd name="T116" fmla="+- 0 6224 4910"/>
                <a:gd name="T117" fmla="*/ T116 w 2780"/>
                <a:gd name="T118" fmla="+- 0 3079 261"/>
                <a:gd name="T119" fmla="*/ 3079 h 2820"/>
                <a:gd name="T120" fmla="+- 0 6376 4910"/>
                <a:gd name="T121" fmla="*/ T120 w 2780"/>
                <a:gd name="T122" fmla="+- 0 3079 261"/>
                <a:gd name="T123" fmla="*/ 3079 h 2820"/>
                <a:gd name="T124" fmla="+- 0 6526 4910"/>
                <a:gd name="T125" fmla="*/ T124 w 2780"/>
                <a:gd name="T126" fmla="+- 0 3063 261"/>
                <a:gd name="T127" fmla="*/ 3063 h 2820"/>
                <a:gd name="T128" fmla="+- 0 6670 4910"/>
                <a:gd name="T129" fmla="*/ T128 w 2780"/>
                <a:gd name="T130" fmla="+- 0 3031 261"/>
                <a:gd name="T131" fmla="*/ 3031 h 2820"/>
                <a:gd name="T132" fmla="+- 0 6808 4910"/>
                <a:gd name="T133" fmla="*/ T132 w 2780"/>
                <a:gd name="T134" fmla="+- 0 2984 261"/>
                <a:gd name="T135" fmla="*/ 2984 h 2820"/>
                <a:gd name="T136" fmla="+- 0 6939 4910"/>
                <a:gd name="T137" fmla="*/ T136 w 2780"/>
                <a:gd name="T138" fmla="+- 0 2924 261"/>
                <a:gd name="T139" fmla="*/ 2924 h 2820"/>
                <a:gd name="T140" fmla="+- 0 7062 4910"/>
                <a:gd name="T141" fmla="*/ T140 w 2780"/>
                <a:gd name="T142" fmla="+- 0 2850 261"/>
                <a:gd name="T143" fmla="*/ 2850 h 2820"/>
                <a:gd name="T144" fmla="+- 0 7177 4910"/>
                <a:gd name="T145" fmla="*/ T144 w 2780"/>
                <a:gd name="T146" fmla="+- 0 2765 261"/>
                <a:gd name="T147" fmla="*/ 2765 h 2820"/>
                <a:gd name="T148" fmla="+- 0 7283 4910"/>
                <a:gd name="T149" fmla="*/ T148 w 2780"/>
                <a:gd name="T150" fmla="+- 0 2668 261"/>
                <a:gd name="T151" fmla="*/ 2668 h 2820"/>
                <a:gd name="T152" fmla="+- 0 7378 4910"/>
                <a:gd name="T153" fmla="*/ T152 w 2780"/>
                <a:gd name="T154" fmla="+- 0 2561 261"/>
                <a:gd name="T155" fmla="*/ 2561 h 2820"/>
                <a:gd name="T156" fmla="+- 0 7462 4910"/>
                <a:gd name="T157" fmla="*/ T156 w 2780"/>
                <a:gd name="T158" fmla="+- 0 2444 261"/>
                <a:gd name="T159" fmla="*/ 2444 h 2820"/>
                <a:gd name="T160" fmla="+- 0 7535 4910"/>
                <a:gd name="T161" fmla="*/ T160 w 2780"/>
                <a:gd name="T162" fmla="+- 0 2319 261"/>
                <a:gd name="T163" fmla="*/ 2319 h 2820"/>
                <a:gd name="T164" fmla="+- 0 7594 4910"/>
                <a:gd name="T165" fmla="*/ T164 w 2780"/>
                <a:gd name="T166" fmla="+- 0 2186 261"/>
                <a:gd name="T167" fmla="*/ 2186 h 2820"/>
                <a:gd name="T168" fmla="+- 0 7640 4910"/>
                <a:gd name="T169" fmla="*/ T168 w 2780"/>
                <a:gd name="T170" fmla="+- 0 2046 261"/>
                <a:gd name="T171" fmla="*/ 2046 h 2820"/>
                <a:gd name="T172" fmla="+- 0 7671 4910"/>
                <a:gd name="T173" fmla="*/ T172 w 2780"/>
                <a:gd name="T174" fmla="+- 0 1900 261"/>
                <a:gd name="T175" fmla="*/ 1900 h 2820"/>
                <a:gd name="T176" fmla="+- 0 7688 4910"/>
                <a:gd name="T177" fmla="*/ T176 w 2780"/>
                <a:gd name="T178" fmla="+- 0 1749 261"/>
                <a:gd name="T179" fmla="*/ 1749 h 2820"/>
                <a:gd name="T180" fmla="+- 0 7688 4910"/>
                <a:gd name="T181" fmla="*/ T180 w 2780"/>
                <a:gd name="T182" fmla="+- 0 1594 261"/>
                <a:gd name="T183" fmla="*/ 1594 h 2820"/>
                <a:gd name="T184" fmla="+- 0 7671 4910"/>
                <a:gd name="T185" fmla="*/ T184 w 2780"/>
                <a:gd name="T186" fmla="+- 0 1442 261"/>
                <a:gd name="T187" fmla="*/ 1442 h 2820"/>
                <a:gd name="T188" fmla="+- 0 7640 4910"/>
                <a:gd name="T189" fmla="*/ T188 w 2780"/>
                <a:gd name="T190" fmla="+- 0 1296 261"/>
                <a:gd name="T191" fmla="*/ 1296 h 2820"/>
                <a:gd name="T192" fmla="+- 0 7594 4910"/>
                <a:gd name="T193" fmla="*/ T192 w 2780"/>
                <a:gd name="T194" fmla="+- 0 1156 261"/>
                <a:gd name="T195" fmla="*/ 1156 h 2820"/>
                <a:gd name="T196" fmla="+- 0 7535 4910"/>
                <a:gd name="T197" fmla="*/ T196 w 2780"/>
                <a:gd name="T198" fmla="+- 0 1023 261"/>
                <a:gd name="T199" fmla="*/ 1023 h 2820"/>
                <a:gd name="T200" fmla="+- 0 7462 4910"/>
                <a:gd name="T201" fmla="*/ T200 w 2780"/>
                <a:gd name="T202" fmla="+- 0 898 261"/>
                <a:gd name="T203" fmla="*/ 898 h 2820"/>
                <a:gd name="T204" fmla="+- 0 7378 4910"/>
                <a:gd name="T205" fmla="*/ T204 w 2780"/>
                <a:gd name="T206" fmla="+- 0 781 261"/>
                <a:gd name="T207" fmla="*/ 781 h 2820"/>
                <a:gd name="T208" fmla="+- 0 7283 4910"/>
                <a:gd name="T209" fmla="*/ T208 w 2780"/>
                <a:gd name="T210" fmla="+- 0 674 261"/>
                <a:gd name="T211" fmla="*/ 674 h 2820"/>
                <a:gd name="T212" fmla="+- 0 7177 4910"/>
                <a:gd name="T213" fmla="*/ T212 w 2780"/>
                <a:gd name="T214" fmla="+- 0 577 261"/>
                <a:gd name="T215" fmla="*/ 577 h 2820"/>
                <a:gd name="T216" fmla="+- 0 7062 4910"/>
                <a:gd name="T217" fmla="*/ T216 w 2780"/>
                <a:gd name="T218" fmla="+- 0 492 261"/>
                <a:gd name="T219" fmla="*/ 492 h 2820"/>
                <a:gd name="T220" fmla="+- 0 6939 4910"/>
                <a:gd name="T221" fmla="*/ T220 w 2780"/>
                <a:gd name="T222" fmla="+- 0 419 261"/>
                <a:gd name="T223" fmla="*/ 419 h 2820"/>
                <a:gd name="T224" fmla="+- 0 6808 4910"/>
                <a:gd name="T225" fmla="*/ T224 w 2780"/>
                <a:gd name="T226" fmla="+- 0 358 261"/>
                <a:gd name="T227" fmla="*/ 358 h 2820"/>
                <a:gd name="T228" fmla="+- 0 6670 4910"/>
                <a:gd name="T229" fmla="*/ T228 w 2780"/>
                <a:gd name="T230" fmla="+- 0 312 261"/>
                <a:gd name="T231" fmla="*/ 312 h 2820"/>
                <a:gd name="T232" fmla="+- 0 6526 4910"/>
                <a:gd name="T233" fmla="*/ T232 w 2780"/>
                <a:gd name="T234" fmla="+- 0 280 261"/>
                <a:gd name="T235" fmla="*/ 280 h 2820"/>
                <a:gd name="T236" fmla="+- 0 6376 4910"/>
                <a:gd name="T237" fmla="*/ T236 w 2780"/>
                <a:gd name="T238" fmla="+- 0 263 261"/>
                <a:gd name="T239" fmla="*/ 263 h 282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 ang="0">
                  <a:pos x="T229" y="T231"/>
                </a:cxn>
                <a:cxn ang="0">
                  <a:pos x="T233" y="T235"/>
                </a:cxn>
                <a:cxn ang="0">
                  <a:pos x="T237" y="T239"/>
                </a:cxn>
              </a:cxnLst>
              <a:rect l="0" t="0" r="r" b="b"/>
              <a:pathLst>
                <a:path w="2780" h="2820">
                  <a:moveTo>
                    <a:pt x="1390" y="0"/>
                  </a:moveTo>
                  <a:lnTo>
                    <a:pt x="1314" y="2"/>
                  </a:lnTo>
                  <a:lnTo>
                    <a:pt x="1238" y="8"/>
                  </a:lnTo>
                  <a:lnTo>
                    <a:pt x="1164" y="19"/>
                  </a:lnTo>
                  <a:lnTo>
                    <a:pt x="1092" y="33"/>
                  </a:lnTo>
                  <a:lnTo>
                    <a:pt x="1020" y="51"/>
                  </a:lnTo>
                  <a:lnTo>
                    <a:pt x="951" y="72"/>
                  </a:lnTo>
                  <a:lnTo>
                    <a:pt x="882" y="97"/>
                  </a:lnTo>
                  <a:lnTo>
                    <a:pt x="816" y="126"/>
                  </a:lnTo>
                  <a:lnTo>
                    <a:pt x="751" y="158"/>
                  </a:lnTo>
                  <a:lnTo>
                    <a:pt x="688" y="193"/>
                  </a:lnTo>
                  <a:lnTo>
                    <a:pt x="628" y="231"/>
                  </a:lnTo>
                  <a:lnTo>
                    <a:pt x="569" y="272"/>
                  </a:lnTo>
                  <a:lnTo>
                    <a:pt x="513" y="316"/>
                  </a:lnTo>
                  <a:lnTo>
                    <a:pt x="459" y="363"/>
                  </a:lnTo>
                  <a:lnTo>
                    <a:pt x="407" y="413"/>
                  </a:lnTo>
                  <a:lnTo>
                    <a:pt x="358" y="465"/>
                  </a:lnTo>
                  <a:lnTo>
                    <a:pt x="312" y="520"/>
                  </a:lnTo>
                  <a:lnTo>
                    <a:pt x="268" y="577"/>
                  </a:lnTo>
                  <a:lnTo>
                    <a:pt x="228" y="637"/>
                  </a:lnTo>
                  <a:lnTo>
                    <a:pt x="190" y="698"/>
                  </a:lnTo>
                  <a:lnTo>
                    <a:pt x="155" y="762"/>
                  </a:lnTo>
                  <a:lnTo>
                    <a:pt x="124" y="828"/>
                  </a:lnTo>
                  <a:lnTo>
                    <a:pt x="96" y="895"/>
                  </a:lnTo>
                  <a:lnTo>
                    <a:pt x="71" y="964"/>
                  </a:lnTo>
                  <a:lnTo>
                    <a:pt x="50" y="1035"/>
                  </a:lnTo>
                  <a:lnTo>
                    <a:pt x="32" y="1108"/>
                  </a:lnTo>
                  <a:lnTo>
                    <a:pt x="19" y="1181"/>
                  </a:lnTo>
                  <a:lnTo>
                    <a:pt x="9" y="1257"/>
                  </a:lnTo>
                  <a:lnTo>
                    <a:pt x="2" y="1333"/>
                  </a:lnTo>
                  <a:lnTo>
                    <a:pt x="0" y="1410"/>
                  </a:lnTo>
                  <a:lnTo>
                    <a:pt x="2" y="1488"/>
                  </a:lnTo>
                  <a:lnTo>
                    <a:pt x="9" y="1564"/>
                  </a:lnTo>
                  <a:lnTo>
                    <a:pt x="19" y="1639"/>
                  </a:lnTo>
                  <a:lnTo>
                    <a:pt x="32" y="1713"/>
                  </a:lnTo>
                  <a:lnTo>
                    <a:pt x="50" y="1785"/>
                  </a:lnTo>
                  <a:lnTo>
                    <a:pt x="71" y="1856"/>
                  </a:lnTo>
                  <a:lnTo>
                    <a:pt x="96" y="1925"/>
                  </a:lnTo>
                  <a:lnTo>
                    <a:pt x="124" y="1993"/>
                  </a:lnTo>
                  <a:lnTo>
                    <a:pt x="155" y="2058"/>
                  </a:lnTo>
                  <a:lnTo>
                    <a:pt x="190" y="2122"/>
                  </a:lnTo>
                  <a:lnTo>
                    <a:pt x="228" y="2183"/>
                  </a:lnTo>
                  <a:lnTo>
                    <a:pt x="268" y="2243"/>
                  </a:lnTo>
                  <a:lnTo>
                    <a:pt x="312" y="2300"/>
                  </a:lnTo>
                  <a:lnTo>
                    <a:pt x="358" y="2355"/>
                  </a:lnTo>
                  <a:lnTo>
                    <a:pt x="407" y="2407"/>
                  </a:lnTo>
                  <a:lnTo>
                    <a:pt x="459" y="2457"/>
                  </a:lnTo>
                  <a:lnTo>
                    <a:pt x="513" y="2504"/>
                  </a:lnTo>
                  <a:lnTo>
                    <a:pt x="569" y="2548"/>
                  </a:lnTo>
                  <a:lnTo>
                    <a:pt x="628" y="2589"/>
                  </a:lnTo>
                  <a:lnTo>
                    <a:pt x="688" y="2628"/>
                  </a:lnTo>
                  <a:lnTo>
                    <a:pt x="751" y="2663"/>
                  </a:lnTo>
                  <a:lnTo>
                    <a:pt x="816" y="2695"/>
                  </a:lnTo>
                  <a:lnTo>
                    <a:pt x="882" y="2723"/>
                  </a:lnTo>
                  <a:lnTo>
                    <a:pt x="951" y="2748"/>
                  </a:lnTo>
                  <a:lnTo>
                    <a:pt x="1020" y="2770"/>
                  </a:lnTo>
                  <a:lnTo>
                    <a:pt x="1092" y="2788"/>
                  </a:lnTo>
                  <a:lnTo>
                    <a:pt x="1164" y="2802"/>
                  </a:lnTo>
                  <a:lnTo>
                    <a:pt x="1238" y="2812"/>
                  </a:lnTo>
                  <a:lnTo>
                    <a:pt x="1314" y="2818"/>
                  </a:lnTo>
                  <a:lnTo>
                    <a:pt x="1390" y="2820"/>
                  </a:lnTo>
                  <a:lnTo>
                    <a:pt x="1466" y="2818"/>
                  </a:lnTo>
                  <a:lnTo>
                    <a:pt x="1542" y="2812"/>
                  </a:lnTo>
                  <a:lnTo>
                    <a:pt x="1616" y="2802"/>
                  </a:lnTo>
                  <a:lnTo>
                    <a:pt x="1688" y="2788"/>
                  </a:lnTo>
                  <a:lnTo>
                    <a:pt x="1760" y="2770"/>
                  </a:lnTo>
                  <a:lnTo>
                    <a:pt x="1829" y="2748"/>
                  </a:lnTo>
                  <a:lnTo>
                    <a:pt x="1898" y="2723"/>
                  </a:lnTo>
                  <a:lnTo>
                    <a:pt x="1964" y="2695"/>
                  </a:lnTo>
                  <a:lnTo>
                    <a:pt x="2029" y="2663"/>
                  </a:lnTo>
                  <a:lnTo>
                    <a:pt x="2092" y="2628"/>
                  </a:lnTo>
                  <a:lnTo>
                    <a:pt x="2152" y="2589"/>
                  </a:lnTo>
                  <a:lnTo>
                    <a:pt x="2211" y="2548"/>
                  </a:lnTo>
                  <a:lnTo>
                    <a:pt x="2267" y="2504"/>
                  </a:lnTo>
                  <a:lnTo>
                    <a:pt x="2321" y="2457"/>
                  </a:lnTo>
                  <a:lnTo>
                    <a:pt x="2373" y="2407"/>
                  </a:lnTo>
                  <a:lnTo>
                    <a:pt x="2422" y="2355"/>
                  </a:lnTo>
                  <a:lnTo>
                    <a:pt x="2468" y="2300"/>
                  </a:lnTo>
                  <a:lnTo>
                    <a:pt x="2512" y="2243"/>
                  </a:lnTo>
                  <a:lnTo>
                    <a:pt x="2552" y="2183"/>
                  </a:lnTo>
                  <a:lnTo>
                    <a:pt x="2590" y="2122"/>
                  </a:lnTo>
                  <a:lnTo>
                    <a:pt x="2625" y="2058"/>
                  </a:lnTo>
                  <a:lnTo>
                    <a:pt x="2656" y="1993"/>
                  </a:lnTo>
                  <a:lnTo>
                    <a:pt x="2684" y="1925"/>
                  </a:lnTo>
                  <a:lnTo>
                    <a:pt x="2709" y="1856"/>
                  </a:lnTo>
                  <a:lnTo>
                    <a:pt x="2730" y="1785"/>
                  </a:lnTo>
                  <a:lnTo>
                    <a:pt x="2748" y="1713"/>
                  </a:lnTo>
                  <a:lnTo>
                    <a:pt x="2761" y="1639"/>
                  </a:lnTo>
                  <a:lnTo>
                    <a:pt x="2771" y="1564"/>
                  </a:lnTo>
                  <a:lnTo>
                    <a:pt x="2778" y="1488"/>
                  </a:lnTo>
                  <a:lnTo>
                    <a:pt x="2780" y="1410"/>
                  </a:lnTo>
                  <a:lnTo>
                    <a:pt x="2778" y="1333"/>
                  </a:lnTo>
                  <a:lnTo>
                    <a:pt x="2771" y="1257"/>
                  </a:lnTo>
                  <a:lnTo>
                    <a:pt x="2761" y="1181"/>
                  </a:lnTo>
                  <a:lnTo>
                    <a:pt x="2748" y="1108"/>
                  </a:lnTo>
                  <a:lnTo>
                    <a:pt x="2730" y="1035"/>
                  </a:lnTo>
                  <a:lnTo>
                    <a:pt x="2709" y="964"/>
                  </a:lnTo>
                  <a:lnTo>
                    <a:pt x="2684" y="895"/>
                  </a:lnTo>
                  <a:lnTo>
                    <a:pt x="2656" y="828"/>
                  </a:lnTo>
                  <a:lnTo>
                    <a:pt x="2625" y="762"/>
                  </a:lnTo>
                  <a:lnTo>
                    <a:pt x="2590" y="698"/>
                  </a:lnTo>
                  <a:lnTo>
                    <a:pt x="2552" y="637"/>
                  </a:lnTo>
                  <a:lnTo>
                    <a:pt x="2512" y="577"/>
                  </a:lnTo>
                  <a:lnTo>
                    <a:pt x="2468" y="520"/>
                  </a:lnTo>
                  <a:lnTo>
                    <a:pt x="2422" y="465"/>
                  </a:lnTo>
                  <a:lnTo>
                    <a:pt x="2373" y="413"/>
                  </a:lnTo>
                  <a:lnTo>
                    <a:pt x="2321" y="363"/>
                  </a:lnTo>
                  <a:lnTo>
                    <a:pt x="2267" y="316"/>
                  </a:lnTo>
                  <a:lnTo>
                    <a:pt x="2211" y="272"/>
                  </a:lnTo>
                  <a:lnTo>
                    <a:pt x="2152" y="231"/>
                  </a:lnTo>
                  <a:lnTo>
                    <a:pt x="2092" y="193"/>
                  </a:lnTo>
                  <a:lnTo>
                    <a:pt x="2029" y="158"/>
                  </a:lnTo>
                  <a:lnTo>
                    <a:pt x="1964" y="126"/>
                  </a:lnTo>
                  <a:lnTo>
                    <a:pt x="1898" y="97"/>
                  </a:lnTo>
                  <a:lnTo>
                    <a:pt x="1829" y="72"/>
                  </a:lnTo>
                  <a:lnTo>
                    <a:pt x="1760" y="51"/>
                  </a:lnTo>
                  <a:lnTo>
                    <a:pt x="1688" y="33"/>
                  </a:lnTo>
                  <a:lnTo>
                    <a:pt x="1616" y="19"/>
                  </a:lnTo>
                  <a:lnTo>
                    <a:pt x="1542" y="8"/>
                  </a:lnTo>
                  <a:lnTo>
                    <a:pt x="1466" y="2"/>
                  </a:lnTo>
                  <a:lnTo>
                    <a:pt x="1390" y="0"/>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IN"/>
            </a:p>
          </p:txBody>
        </p:sp>
        <p:cxnSp>
          <p:nvCxnSpPr>
            <p:cNvPr id="12" name="Line 4"/>
            <p:cNvCxnSpPr>
              <a:cxnSpLocks noChangeShapeType="1"/>
            </p:cNvCxnSpPr>
            <p:nvPr/>
          </p:nvCxnSpPr>
          <p:spPr bwMode="auto">
            <a:xfrm>
              <a:off x="5248" y="1072"/>
              <a:ext cx="21" cy="1863"/>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13" name="Line 5"/>
            <p:cNvCxnSpPr>
              <a:cxnSpLocks noChangeShapeType="1"/>
            </p:cNvCxnSpPr>
            <p:nvPr/>
          </p:nvCxnSpPr>
          <p:spPr bwMode="auto">
            <a:xfrm>
              <a:off x="7188" y="1090"/>
              <a:ext cx="20" cy="1863"/>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cxnSp>
        <p:sp>
          <p:nvSpPr>
            <p:cNvPr id="15" name="Freeform 14"/>
            <p:cNvSpPr>
              <a:spLocks/>
            </p:cNvSpPr>
            <p:nvPr/>
          </p:nvSpPr>
          <p:spPr bwMode="auto">
            <a:xfrm>
              <a:off x="5248" y="494"/>
              <a:ext cx="1941" cy="675"/>
            </a:xfrm>
            <a:custGeom>
              <a:avLst/>
              <a:gdLst>
                <a:gd name="T0" fmla="+- 0 5248 5248"/>
                <a:gd name="T1" fmla="*/ T0 w 1941"/>
                <a:gd name="T2" fmla="+- 0 1138 494"/>
                <a:gd name="T3" fmla="*/ 1138 h 675"/>
                <a:gd name="T4" fmla="+- 0 5256 5248"/>
                <a:gd name="T5" fmla="*/ T4 w 1941"/>
                <a:gd name="T6" fmla="+- 0 1075 494"/>
                <a:gd name="T7" fmla="*/ 1075 h 675"/>
                <a:gd name="T8" fmla="+- 0 5272 5248"/>
                <a:gd name="T9" fmla="*/ T8 w 1941"/>
                <a:gd name="T10" fmla="+- 0 1014 494"/>
                <a:gd name="T11" fmla="*/ 1014 h 675"/>
                <a:gd name="T12" fmla="+- 0 5296 5248"/>
                <a:gd name="T13" fmla="*/ T12 w 1941"/>
                <a:gd name="T14" fmla="+- 0 956 494"/>
                <a:gd name="T15" fmla="*/ 956 h 675"/>
                <a:gd name="T16" fmla="+- 0 5327 5248"/>
                <a:gd name="T17" fmla="*/ T16 w 1941"/>
                <a:gd name="T18" fmla="+- 0 899 494"/>
                <a:gd name="T19" fmla="*/ 899 h 675"/>
                <a:gd name="T20" fmla="+- 0 5365 5248"/>
                <a:gd name="T21" fmla="*/ T20 w 1941"/>
                <a:gd name="T22" fmla="+- 0 845 494"/>
                <a:gd name="T23" fmla="*/ 845 h 675"/>
                <a:gd name="T24" fmla="+- 0 5410 5248"/>
                <a:gd name="T25" fmla="*/ T24 w 1941"/>
                <a:gd name="T26" fmla="+- 0 794 494"/>
                <a:gd name="T27" fmla="*/ 794 h 675"/>
                <a:gd name="T28" fmla="+- 0 5461 5248"/>
                <a:gd name="T29" fmla="*/ T28 w 1941"/>
                <a:gd name="T30" fmla="+- 0 746 494"/>
                <a:gd name="T31" fmla="*/ 746 h 675"/>
                <a:gd name="T32" fmla="+- 0 5517 5248"/>
                <a:gd name="T33" fmla="*/ T32 w 1941"/>
                <a:gd name="T34" fmla="+- 0 702 494"/>
                <a:gd name="T35" fmla="*/ 702 h 675"/>
                <a:gd name="T36" fmla="+- 0 5578 5248"/>
                <a:gd name="T37" fmla="*/ T36 w 1941"/>
                <a:gd name="T38" fmla="+- 0 661 494"/>
                <a:gd name="T39" fmla="*/ 661 h 675"/>
                <a:gd name="T40" fmla="+- 0 5645 5248"/>
                <a:gd name="T41" fmla="*/ T40 w 1941"/>
                <a:gd name="T42" fmla="+- 0 624 494"/>
                <a:gd name="T43" fmla="*/ 624 h 675"/>
                <a:gd name="T44" fmla="+- 0 5716 5248"/>
                <a:gd name="T45" fmla="*/ T44 w 1941"/>
                <a:gd name="T46" fmla="+- 0 591 494"/>
                <a:gd name="T47" fmla="*/ 591 h 675"/>
                <a:gd name="T48" fmla="+- 0 5791 5248"/>
                <a:gd name="T49" fmla="*/ T48 w 1941"/>
                <a:gd name="T50" fmla="+- 0 562 494"/>
                <a:gd name="T51" fmla="*/ 562 h 675"/>
                <a:gd name="T52" fmla="+- 0 5870 5248"/>
                <a:gd name="T53" fmla="*/ T52 w 1941"/>
                <a:gd name="T54" fmla="+- 0 538 494"/>
                <a:gd name="T55" fmla="*/ 538 h 675"/>
                <a:gd name="T56" fmla="+- 0 5953 5248"/>
                <a:gd name="T57" fmla="*/ T56 w 1941"/>
                <a:gd name="T58" fmla="+- 0 519 494"/>
                <a:gd name="T59" fmla="*/ 519 h 675"/>
                <a:gd name="T60" fmla="+- 0 6039 5248"/>
                <a:gd name="T61" fmla="*/ T60 w 1941"/>
                <a:gd name="T62" fmla="+- 0 505 494"/>
                <a:gd name="T63" fmla="*/ 505 h 675"/>
                <a:gd name="T64" fmla="+- 0 6127 5248"/>
                <a:gd name="T65" fmla="*/ T64 w 1941"/>
                <a:gd name="T66" fmla="+- 0 497 494"/>
                <a:gd name="T67" fmla="*/ 497 h 675"/>
                <a:gd name="T68" fmla="+- 0 6217 5248"/>
                <a:gd name="T69" fmla="*/ T68 w 1941"/>
                <a:gd name="T70" fmla="+- 0 494 494"/>
                <a:gd name="T71" fmla="*/ 494 h 675"/>
                <a:gd name="T72" fmla="+- 0 6306 5248"/>
                <a:gd name="T73" fmla="*/ T72 w 1941"/>
                <a:gd name="T74" fmla="+- 0 497 494"/>
                <a:gd name="T75" fmla="*/ 497 h 675"/>
                <a:gd name="T76" fmla="+- 0 6392 5248"/>
                <a:gd name="T77" fmla="*/ T76 w 1941"/>
                <a:gd name="T78" fmla="+- 0 505 494"/>
                <a:gd name="T79" fmla="*/ 505 h 675"/>
                <a:gd name="T80" fmla="+- 0 6475 5248"/>
                <a:gd name="T81" fmla="*/ T80 w 1941"/>
                <a:gd name="T82" fmla="+- 0 518 494"/>
                <a:gd name="T83" fmla="*/ 518 h 675"/>
                <a:gd name="T84" fmla="+- 0 6556 5248"/>
                <a:gd name="T85" fmla="*/ T84 w 1941"/>
                <a:gd name="T86" fmla="+- 0 536 494"/>
                <a:gd name="T87" fmla="*/ 536 h 675"/>
                <a:gd name="T88" fmla="+- 0 6633 5248"/>
                <a:gd name="T89" fmla="*/ T88 w 1941"/>
                <a:gd name="T90" fmla="+- 0 559 494"/>
                <a:gd name="T91" fmla="*/ 559 h 675"/>
                <a:gd name="T92" fmla="+- 0 6707 5248"/>
                <a:gd name="T93" fmla="*/ T92 w 1941"/>
                <a:gd name="T94" fmla="+- 0 586 494"/>
                <a:gd name="T95" fmla="*/ 586 h 675"/>
                <a:gd name="T96" fmla="+- 0 6777 5248"/>
                <a:gd name="T97" fmla="*/ T96 w 1941"/>
                <a:gd name="T98" fmla="+- 0 617 494"/>
                <a:gd name="T99" fmla="*/ 617 h 675"/>
                <a:gd name="T100" fmla="+- 0 6843 5248"/>
                <a:gd name="T101" fmla="*/ T100 w 1941"/>
                <a:gd name="T102" fmla="+- 0 653 494"/>
                <a:gd name="T103" fmla="*/ 653 h 675"/>
                <a:gd name="T104" fmla="+- 0 6904 5248"/>
                <a:gd name="T105" fmla="*/ T104 w 1941"/>
                <a:gd name="T106" fmla="+- 0 692 494"/>
                <a:gd name="T107" fmla="*/ 692 h 675"/>
                <a:gd name="T108" fmla="+- 0 6960 5248"/>
                <a:gd name="T109" fmla="*/ T108 w 1941"/>
                <a:gd name="T110" fmla="+- 0 734 494"/>
                <a:gd name="T111" fmla="*/ 734 h 675"/>
                <a:gd name="T112" fmla="+- 0 7010 5248"/>
                <a:gd name="T113" fmla="*/ T112 w 1941"/>
                <a:gd name="T114" fmla="+- 0 780 494"/>
                <a:gd name="T115" fmla="*/ 780 h 675"/>
                <a:gd name="T116" fmla="+- 0 7056 5248"/>
                <a:gd name="T117" fmla="*/ T116 w 1941"/>
                <a:gd name="T118" fmla="+- 0 828 494"/>
                <a:gd name="T119" fmla="*/ 828 h 675"/>
                <a:gd name="T120" fmla="+- 0 7095 5248"/>
                <a:gd name="T121" fmla="*/ T120 w 1941"/>
                <a:gd name="T122" fmla="+- 0 879 494"/>
                <a:gd name="T123" fmla="*/ 879 h 675"/>
                <a:gd name="T124" fmla="+- 0 7127 5248"/>
                <a:gd name="T125" fmla="*/ T124 w 1941"/>
                <a:gd name="T126" fmla="+- 0 933 494"/>
                <a:gd name="T127" fmla="*/ 933 h 675"/>
                <a:gd name="T128" fmla="+- 0 7153 5248"/>
                <a:gd name="T129" fmla="*/ T128 w 1941"/>
                <a:gd name="T130" fmla="+- 0 989 494"/>
                <a:gd name="T131" fmla="*/ 989 h 675"/>
                <a:gd name="T132" fmla="+- 0 7172 5248"/>
                <a:gd name="T133" fmla="*/ T132 w 1941"/>
                <a:gd name="T134" fmla="+- 0 1047 494"/>
                <a:gd name="T135" fmla="*/ 1047 h 675"/>
                <a:gd name="T136" fmla="+- 0 7184 5248"/>
                <a:gd name="T137" fmla="*/ T136 w 1941"/>
                <a:gd name="T138" fmla="+- 0 1107 494"/>
                <a:gd name="T139" fmla="*/ 1107 h 675"/>
                <a:gd name="T140" fmla="+- 0 7188 5248"/>
                <a:gd name="T141" fmla="*/ T140 w 1941"/>
                <a:gd name="T142" fmla="+- 0 1168 494"/>
                <a:gd name="T143" fmla="*/ 1168 h 67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Lst>
              <a:rect l="0" t="0" r="r" b="b"/>
              <a:pathLst>
                <a:path w="1941" h="675">
                  <a:moveTo>
                    <a:pt x="0" y="644"/>
                  </a:moveTo>
                  <a:lnTo>
                    <a:pt x="8" y="581"/>
                  </a:lnTo>
                  <a:lnTo>
                    <a:pt x="24" y="520"/>
                  </a:lnTo>
                  <a:lnTo>
                    <a:pt x="48" y="462"/>
                  </a:lnTo>
                  <a:lnTo>
                    <a:pt x="79" y="405"/>
                  </a:lnTo>
                  <a:lnTo>
                    <a:pt x="117" y="351"/>
                  </a:lnTo>
                  <a:lnTo>
                    <a:pt x="162" y="300"/>
                  </a:lnTo>
                  <a:lnTo>
                    <a:pt x="213" y="252"/>
                  </a:lnTo>
                  <a:lnTo>
                    <a:pt x="269" y="208"/>
                  </a:lnTo>
                  <a:lnTo>
                    <a:pt x="330" y="167"/>
                  </a:lnTo>
                  <a:lnTo>
                    <a:pt x="397" y="130"/>
                  </a:lnTo>
                  <a:lnTo>
                    <a:pt x="468" y="97"/>
                  </a:lnTo>
                  <a:lnTo>
                    <a:pt x="543" y="68"/>
                  </a:lnTo>
                  <a:lnTo>
                    <a:pt x="622" y="44"/>
                  </a:lnTo>
                  <a:lnTo>
                    <a:pt x="705" y="25"/>
                  </a:lnTo>
                  <a:lnTo>
                    <a:pt x="791" y="11"/>
                  </a:lnTo>
                  <a:lnTo>
                    <a:pt x="879" y="3"/>
                  </a:lnTo>
                  <a:lnTo>
                    <a:pt x="969" y="0"/>
                  </a:lnTo>
                  <a:lnTo>
                    <a:pt x="1058" y="3"/>
                  </a:lnTo>
                  <a:lnTo>
                    <a:pt x="1144" y="11"/>
                  </a:lnTo>
                  <a:lnTo>
                    <a:pt x="1227" y="24"/>
                  </a:lnTo>
                  <a:lnTo>
                    <a:pt x="1308" y="42"/>
                  </a:lnTo>
                  <a:lnTo>
                    <a:pt x="1385" y="65"/>
                  </a:lnTo>
                  <a:lnTo>
                    <a:pt x="1459" y="92"/>
                  </a:lnTo>
                  <a:lnTo>
                    <a:pt x="1529" y="123"/>
                  </a:lnTo>
                  <a:lnTo>
                    <a:pt x="1595" y="159"/>
                  </a:lnTo>
                  <a:lnTo>
                    <a:pt x="1656" y="198"/>
                  </a:lnTo>
                  <a:lnTo>
                    <a:pt x="1712" y="240"/>
                  </a:lnTo>
                  <a:lnTo>
                    <a:pt x="1762" y="286"/>
                  </a:lnTo>
                  <a:lnTo>
                    <a:pt x="1808" y="334"/>
                  </a:lnTo>
                  <a:lnTo>
                    <a:pt x="1847" y="385"/>
                  </a:lnTo>
                  <a:lnTo>
                    <a:pt x="1879" y="439"/>
                  </a:lnTo>
                  <a:lnTo>
                    <a:pt x="1905" y="495"/>
                  </a:lnTo>
                  <a:lnTo>
                    <a:pt x="1924" y="553"/>
                  </a:lnTo>
                  <a:lnTo>
                    <a:pt x="1936" y="613"/>
                  </a:lnTo>
                  <a:lnTo>
                    <a:pt x="1940" y="674"/>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IN"/>
            </a:p>
          </p:txBody>
        </p:sp>
        <p:sp>
          <p:nvSpPr>
            <p:cNvPr id="16" name="Text Box 7"/>
            <p:cNvSpPr txBox="1">
              <a:spLocks noChangeArrowheads="1"/>
            </p:cNvSpPr>
            <p:nvPr/>
          </p:nvSpPr>
          <p:spPr bwMode="auto">
            <a:xfrm>
              <a:off x="6354" y="1303"/>
              <a:ext cx="620" cy="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ts val="1330"/>
                </a:lnSpc>
                <a:spcAft>
                  <a:spcPts val="0"/>
                </a:spcAft>
                <a:tabLst>
                  <a:tab pos="304165"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2	</a:t>
              </a: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   1</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17" name="Rectangle 16"/>
          <p:cNvSpPr/>
          <p:nvPr/>
        </p:nvSpPr>
        <p:spPr>
          <a:xfrm>
            <a:off x="251520" y="5661248"/>
            <a:ext cx="5472608" cy="60673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800" b="1" dirty="0"/>
              <a:t>Change in temperature of location 1 and 2 compared to temperature change of wire.</a:t>
            </a:r>
            <a:endParaRPr lang="en-IN" sz="1800" dirty="0">
              <a:solidFill>
                <a:srgbClr val="4D5159"/>
              </a:solidFill>
            </a:endParaRPr>
          </a:p>
        </p:txBody>
      </p:sp>
      <p:sp>
        <p:nvSpPr>
          <p:cNvPr id="18" name="Rectangle 17"/>
          <p:cNvSpPr/>
          <p:nvPr/>
        </p:nvSpPr>
        <p:spPr>
          <a:xfrm>
            <a:off x="5724128" y="4293096"/>
            <a:ext cx="3312368" cy="198695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800" b="1" dirty="0"/>
              <a:t>Horseshoe wire design on asphalt </a:t>
            </a:r>
            <a:r>
              <a:rPr lang="en-US" sz="1800" b="1" dirty="0" smtClean="0"/>
              <a:t>Cast. </a:t>
            </a:r>
            <a:r>
              <a:rPr lang="en-US" sz="1800" b="1" dirty="0"/>
              <a:t>Location 1 is located 2.5 cm from the right edge of the horseshoe. Location 2 is located 2.5 cm from location 1.</a:t>
            </a:r>
            <a:endParaRPr lang="en-IN" sz="1800" dirty="0">
              <a:solidFill>
                <a:srgbClr val="4D5159"/>
              </a:solidFill>
            </a:endParaRPr>
          </a:p>
        </p:txBody>
      </p:sp>
      <p:pic>
        <p:nvPicPr>
          <p:cNvPr id="11266" name="Picture 2" descr="Image result for nhidcl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815" y="6322082"/>
            <a:ext cx="2581275" cy="535917"/>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descr="D:\download.jpg"/>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114425" cy="1236980"/>
          </a:xfrm>
          <a:prstGeom prst="rect">
            <a:avLst/>
          </a:prstGeom>
          <a:noFill/>
          <a:ln>
            <a:noFill/>
          </a:ln>
        </p:spPr>
      </p:pic>
    </p:spTree>
    <p:extLst>
      <p:ext uri="{BB962C8B-B14F-4D97-AF65-F5344CB8AC3E}">
        <p14:creationId xmlns:p14="http://schemas.microsoft.com/office/powerpoint/2010/main" val="195400801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lgn="l"/>
            <a:endParaRPr lang="en-US" dirty="0"/>
          </a:p>
        </p:txBody>
      </p:sp>
      <p:sp>
        <p:nvSpPr>
          <p:cNvPr id="3" name="Slide Number Placeholder 2"/>
          <p:cNvSpPr>
            <a:spLocks noGrp="1"/>
          </p:cNvSpPr>
          <p:nvPr>
            <p:ph type="sldNum" sz="quarter" idx="11"/>
          </p:nvPr>
        </p:nvSpPr>
        <p:spPr/>
        <p:txBody>
          <a:bodyPr/>
          <a:lstStyle/>
          <a:p>
            <a:fld id="{951DF91C-386B-489D-B271-582AD64591F0}" type="slidenum">
              <a:rPr lang="en-AU" smtClean="0"/>
              <a:pPr/>
              <a:t>37</a:t>
            </a:fld>
            <a:endParaRPr lang="en-AU" dirty="0"/>
          </a:p>
        </p:txBody>
      </p:sp>
      <p:sp>
        <p:nvSpPr>
          <p:cNvPr id="4" name="Title 3"/>
          <p:cNvSpPr>
            <a:spLocks noGrp="1"/>
          </p:cNvSpPr>
          <p:nvPr>
            <p:ph type="title"/>
          </p:nvPr>
        </p:nvSpPr>
        <p:spPr/>
        <p:txBody>
          <a:bodyPr/>
          <a:lstStyle/>
          <a:p>
            <a:r>
              <a:rPr lang="en-IN" dirty="0" smtClean="0"/>
              <a:t>Results:</a:t>
            </a:r>
            <a:endParaRPr lang="en-IN" dirty="0"/>
          </a:p>
        </p:txBody>
      </p:sp>
      <p:sp>
        <p:nvSpPr>
          <p:cNvPr id="5" name="Content Placeholder 4"/>
          <p:cNvSpPr>
            <a:spLocks noGrp="1"/>
          </p:cNvSpPr>
          <p:nvPr>
            <p:ph idx="1"/>
          </p:nvPr>
        </p:nvSpPr>
        <p:spPr>
          <a:xfrm>
            <a:off x="107504" y="1194245"/>
            <a:ext cx="9036496" cy="4899051"/>
          </a:xfrm>
        </p:spPr>
        <p:txBody>
          <a:bodyPr>
            <a:noAutofit/>
          </a:bodyPr>
          <a:lstStyle/>
          <a:p>
            <a:pPr algn="just"/>
            <a:r>
              <a:rPr lang="en-IN" sz="2000" dirty="0" smtClean="0"/>
              <a:t>1</a:t>
            </a:r>
            <a:r>
              <a:rPr lang="en-IN" sz="2000" baseline="30000" dirty="0" smtClean="0"/>
              <a:t>st</a:t>
            </a:r>
            <a:r>
              <a:rPr lang="en-IN" sz="2000" dirty="0"/>
              <a:t> </a:t>
            </a:r>
            <a:r>
              <a:rPr lang="en-IN" sz="2000" dirty="0" smtClean="0"/>
              <a:t>Test:</a:t>
            </a:r>
          </a:p>
          <a:p>
            <a:pPr marL="342900" indent="-342900" algn="just">
              <a:buFont typeface="Arial" panose="020B0604020202020204" pitchFamily="34" charset="0"/>
              <a:buChar char="•"/>
            </a:pPr>
            <a:r>
              <a:rPr lang="en-IN" sz="2000" dirty="0" smtClean="0"/>
              <a:t>To determine if the temp. increase is consistent at Colder Temp.</a:t>
            </a:r>
          </a:p>
          <a:p>
            <a:pPr marL="342900" indent="-342900" algn="just">
              <a:buFont typeface="Arial" panose="020B0604020202020204" pitchFamily="34" charset="0"/>
              <a:buChar char="•"/>
            </a:pPr>
            <a:r>
              <a:rPr lang="en-IN" sz="2000" dirty="0" smtClean="0"/>
              <a:t> Test sample was placed in Commercial deep freezer unit at a controlled temp of -12º C.</a:t>
            </a:r>
          </a:p>
          <a:p>
            <a:pPr marL="342900" indent="-342900" algn="just">
              <a:buFont typeface="Arial" panose="020B0604020202020204" pitchFamily="34" charset="0"/>
              <a:buChar char="•"/>
            </a:pPr>
            <a:r>
              <a:rPr lang="en-IN" sz="2000" dirty="0" smtClean="0"/>
              <a:t>10V was applied for 35 min. </a:t>
            </a:r>
          </a:p>
          <a:p>
            <a:pPr marL="342900" indent="-342900" algn="just">
              <a:buFont typeface="Arial" panose="020B0604020202020204" pitchFamily="34" charset="0"/>
              <a:buChar char="•"/>
            </a:pPr>
            <a:r>
              <a:rPr lang="en-IN" sz="2000" dirty="0" smtClean="0"/>
              <a:t>Initial </a:t>
            </a:r>
            <a:r>
              <a:rPr lang="en-IN" sz="2000" dirty="0" err="1" smtClean="0"/>
              <a:t>avg</a:t>
            </a:r>
            <a:r>
              <a:rPr lang="en-IN" sz="2000" dirty="0" smtClean="0"/>
              <a:t> temp of -9.5 increased to 24.1º C, a change of 33.6ºC </a:t>
            </a:r>
          </a:p>
          <a:p>
            <a:pPr algn="just"/>
            <a:r>
              <a:rPr lang="en-IN" sz="2000" dirty="0" smtClean="0"/>
              <a:t>2</a:t>
            </a:r>
            <a:r>
              <a:rPr lang="en-IN" sz="2000" baseline="30000" dirty="0" smtClean="0"/>
              <a:t>nd</a:t>
            </a:r>
            <a:r>
              <a:rPr lang="en-IN" sz="2000" dirty="0" smtClean="0"/>
              <a:t> Test :</a:t>
            </a:r>
          </a:p>
          <a:p>
            <a:pPr marL="342900" indent="-342900" algn="just">
              <a:buFont typeface="Arial" panose="020B0604020202020204" pitchFamily="34" charset="0"/>
              <a:buChar char="•"/>
            </a:pPr>
            <a:r>
              <a:rPr lang="en-IN" sz="2000" dirty="0" smtClean="0"/>
              <a:t>635 </a:t>
            </a:r>
            <a:r>
              <a:rPr lang="en-IN" sz="2000" dirty="0" err="1" smtClean="0"/>
              <a:t>gm</a:t>
            </a:r>
            <a:r>
              <a:rPr lang="en-IN" sz="2000" dirty="0" smtClean="0"/>
              <a:t> of ice placed atop the test sample.</a:t>
            </a:r>
          </a:p>
          <a:p>
            <a:pPr marL="342900" indent="-342900" algn="just">
              <a:buFont typeface="Arial" panose="020B0604020202020204" pitchFamily="34" charset="0"/>
              <a:buChar char="•"/>
            </a:pPr>
            <a:r>
              <a:rPr lang="en-IN" sz="2000" dirty="0" smtClean="0"/>
              <a:t>220 </a:t>
            </a:r>
            <a:r>
              <a:rPr lang="en-IN" sz="2000" dirty="0" err="1" smtClean="0"/>
              <a:t>gm</a:t>
            </a:r>
            <a:r>
              <a:rPr lang="en-IN" sz="2000" dirty="0" smtClean="0"/>
              <a:t> of ice melted in an hour.</a:t>
            </a:r>
          </a:p>
          <a:p>
            <a:pPr marL="342900" indent="-342900" algn="just">
              <a:buFont typeface="Arial" panose="020B0604020202020204" pitchFamily="34" charset="0"/>
              <a:buChar char="•"/>
            </a:pPr>
            <a:r>
              <a:rPr lang="en-IN" sz="2000" dirty="0" smtClean="0"/>
              <a:t>Energy consumed calculated approx. 1.8x 10^5 J based on area of test and duration of 3600 s.</a:t>
            </a:r>
          </a:p>
          <a:p>
            <a:pPr marL="342900" indent="-342900" algn="just">
              <a:buFont typeface="Arial" panose="020B0604020202020204" pitchFamily="34" charset="0"/>
              <a:buChar char="•"/>
            </a:pPr>
            <a:r>
              <a:rPr lang="en-IN" sz="2000" dirty="0" smtClean="0"/>
              <a:t>This recorded measurement was close enough to theoretical calculation, given the assumptions and approximations in theoretical calculations.</a:t>
            </a:r>
            <a:endParaRPr lang="en-IN" sz="2000" dirty="0"/>
          </a:p>
        </p:txBody>
      </p:sp>
      <p:pic>
        <p:nvPicPr>
          <p:cNvPr id="7" name="Picture 6"/>
          <p:cNvPicPr>
            <a:picLocks noChangeAspect="1"/>
          </p:cNvPicPr>
          <p:nvPr/>
        </p:nvPicPr>
        <p:blipFill>
          <a:blip r:embed="rId2"/>
          <a:stretch>
            <a:fillRect/>
          </a:stretch>
        </p:blipFill>
        <p:spPr>
          <a:xfrm>
            <a:off x="251520" y="6381328"/>
            <a:ext cx="2578832" cy="449303"/>
          </a:xfrm>
          <a:prstGeom prst="rect">
            <a:avLst/>
          </a:prstGeom>
        </p:spPr>
      </p:pic>
      <p:pic>
        <p:nvPicPr>
          <p:cNvPr id="9" name="Picture 8" descr="D:\download.jpg"/>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114425" cy="1236980"/>
          </a:xfrm>
          <a:prstGeom prst="rect">
            <a:avLst/>
          </a:prstGeom>
          <a:noFill/>
          <a:ln>
            <a:noFill/>
          </a:ln>
        </p:spPr>
      </p:pic>
    </p:spTree>
    <p:extLst>
      <p:ext uri="{BB962C8B-B14F-4D97-AF65-F5344CB8AC3E}">
        <p14:creationId xmlns:p14="http://schemas.microsoft.com/office/powerpoint/2010/main" val="20235530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lgn="l"/>
            <a:endParaRPr lang="en-US" dirty="0"/>
          </a:p>
        </p:txBody>
      </p:sp>
      <p:sp>
        <p:nvSpPr>
          <p:cNvPr id="3" name="Slide Number Placeholder 2"/>
          <p:cNvSpPr>
            <a:spLocks noGrp="1"/>
          </p:cNvSpPr>
          <p:nvPr>
            <p:ph type="sldNum" sz="quarter" idx="11"/>
          </p:nvPr>
        </p:nvSpPr>
        <p:spPr/>
        <p:txBody>
          <a:bodyPr/>
          <a:lstStyle/>
          <a:p>
            <a:fld id="{951DF91C-386B-489D-B271-582AD64591F0}" type="slidenum">
              <a:rPr lang="en-AU" smtClean="0"/>
              <a:pPr/>
              <a:t>38</a:t>
            </a:fld>
            <a:endParaRPr lang="en-AU" dirty="0"/>
          </a:p>
        </p:txBody>
      </p:sp>
      <p:sp>
        <p:nvSpPr>
          <p:cNvPr id="4" name="Title 3"/>
          <p:cNvSpPr>
            <a:spLocks noGrp="1"/>
          </p:cNvSpPr>
          <p:nvPr>
            <p:ph type="title"/>
          </p:nvPr>
        </p:nvSpPr>
        <p:spPr/>
        <p:txBody>
          <a:bodyPr/>
          <a:lstStyle/>
          <a:p>
            <a:r>
              <a:rPr lang="en-IN" dirty="0" smtClean="0"/>
              <a:t>Results:</a:t>
            </a:r>
            <a:endParaRPr lang="en-IN" dirty="0"/>
          </a:p>
        </p:txBody>
      </p:sp>
      <p:sp>
        <p:nvSpPr>
          <p:cNvPr id="5" name="Content Placeholder 4"/>
          <p:cNvSpPr>
            <a:spLocks noGrp="1"/>
          </p:cNvSpPr>
          <p:nvPr>
            <p:ph idx="1"/>
          </p:nvPr>
        </p:nvSpPr>
        <p:spPr>
          <a:xfrm>
            <a:off x="107504" y="1194245"/>
            <a:ext cx="9036496" cy="4899051"/>
          </a:xfrm>
        </p:spPr>
        <p:txBody>
          <a:bodyPr>
            <a:noAutofit/>
          </a:bodyPr>
          <a:lstStyle/>
          <a:p>
            <a:pPr algn="just"/>
            <a:endParaRPr lang="en-IN" sz="2000" dirty="0" smtClean="0"/>
          </a:p>
          <a:p>
            <a:pPr algn="just"/>
            <a:r>
              <a:rPr lang="en-IN" sz="2000" dirty="0" smtClean="0"/>
              <a:t>3</a:t>
            </a:r>
            <a:r>
              <a:rPr lang="en-IN" sz="2000" baseline="30000" dirty="0" smtClean="0"/>
              <a:t>rd</a:t>
            </a:r>
            <a:r>
              <a:rPr lang="en-IN" sz="2000" dirty="0" smtClean="0"/>
              <a:t>  Test:</a:t>
            </a:r>
          </a:p>
          <a:p>
            <a:pPr marL="342900" indent="-342900" algn="just">
              <a:buFont typeface="Arial" panose="020B0604020202020204" pitchFamily="34" charset="0"/>
              <a:buChar char="•"/>
            </a:pPr>
            <a:r>
              <a:rPr lang="en-IN" sz="2000" dirty="0" smtClean="0"/>
              <a:t>To determine the temp. spread on the surface of Asphalt sealant</a:t>
            </a:r>
          </a:p>
          <a:p>
            <a:pPr marL="342900" indent="-342900" algn="just">
              <a:buFont typeface="Arial" panose="020B0604020202020204" pitchFamily="34" charset="0"/>
              <a:buChar char="•"/>
            </a:pPr>
            <a:r>
              <a:rPr lang="en-IN" sz="2000" dirty="0" smtClean="0"/>
              <a:t>Wire was spread in horse shoe shape with 13 cm gap</a:t>
            </a:r>
          </a:p>
          <a:p>
            <a:pPr marL="342900" indent="-342900" algn="just">
              <a:buFont typeface="Arial" panose="020B0604020202020204" pitchFamily="34" charset="0"/>
              <a:buChar char="•"/>
            </a:pPr>
            <a:r>
              <a:rPr lang="en-IN" sz="2000" dirty="0" smtClean="0"/>
              <a:t>10V was applied for 30 min. </a:t>
            </a:r>
          </a:p>
          <a:p>
            <a:pPr marL="342900" indent="-342900" algn="just">
              <a:buFont typeface="Arial" panose="020B0604020202020204" pitchFamily="34" charset="0"/>
              <a:buChar char="•"/>
            </a:pPr>
            <a:r>
              <a:rPr lang="en-IN" sz="2000" dirty="0" smtClean="0"/>
              <a:t>Temperature measured with Infrared thermometer to measure how far the heat was spreading through Asphalt layer.</a:t>
            </a:r>
          </a:p>
          <a:p>
            <a:pPr marL="342900" indent="-342900" algn="just">
              <a:buFont typeface="Arial" panose="020B0604020202020204" pitchFamily="34" charset="0"/>
              <a:buChar char="•"/>
            </a:pPr>
            <a:r>
              <a:rPr lang="en-IN" sz="2000" dirty="0" smtClean="0"/>
              <a:t>As the temp recorded was just 3.5 </a:t>
            </a:r>
            <a:r>
              <a:rPr lang="en-IN" sz="2000" dirty="0" err="1" smtClean="0"/>
              <a:t>deg.C</a:t>
            </a:r>
            <a:r>
              <a:rPr lang="en-IN" sz="2000" dirty="0" smtClean="0"/>
              <a:t> compared to wire temp. it could be concluded that 5 cm spacing will be adopted for all tests.</a:t>
            </a:r>
          </a:p>
        </p:txBody>
      </p:sp>
      <p:pic>
        <p:nvPicPr>
          <p:cNvPr id="9218" name="Picture 2" descr="Image result for nhidcl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804" y="6381328"/>
            <a:ext cx="2581275" cy="53230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D:\download.jpg"/>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114425" cy="1236980"/>
          </a:xfrm>
          <a:prstGeom prst="rect">
            <a:avLst/>
          </a:prstGeom>
          <a:noFill/>
          <a:ln>
            <a:noFill/>
          </a:ln>
        </p:spPr>
      </p:pic>
    </p:spTree>
    <p:extLst>
      <p:ext uri="{BB962C8B-B14F-4D97-AF65-F5344CB8AC3E}">
        <p14:creationId xmlns:p14="http://schemas.microsoft.com/office/powerpoint/2010/main" val="174510422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lgn="l"/>
            <a:endParaRPr lang="en-US" dirty="0"/>
          </a:p>
        </p:txBody>
      </p:sp>
      <p:sp>
        <p:nvSpPr>
          <p:cNvPr id="3" name="Slide Number Placeholder 2"/>
          <p:cNvSpPr>
            <a:spLocks noGrp="1"/>
          </p:cNvSpPr>
          <p:nvPr>
            <p:ph type="sldNum" sz="quarter" idx="11"/>
          </p:nvPr>
        </p:nvSpPr>
        <p:spPr/>
        <p:txBody>
          <a:bodyPr/>
          <a:lstStyle/>
          <a:p>
            <a:fld id="{951DF91C-386B-489D-B271-582AD64591F0}" type="slidenum">
              <a:rPr lang="en-AU" smtClean="0"/>
              <a:pPr/>
              <a:t>39</a:t>
            </a:fld>
            <a:endParaRPr lang="en-AU" dirty="0"/>
          </a:p>
        </p:txBody>
      </p:sp>
      <p:sp>
        <p:nvSpPr>
          <p:cNvPr id="4" name="Title 3"/>
          <p:cNvSpPr>
            <a:spLocks noGrp="1"/>
          </p:cNvSpPr>
          <p:nvPr>
            <p:ph type="title"/>
          </p:nvPr>
        </p:nvSpPr>
        <p:spPr/>
        <p:txBody>
          <a:bodyPr/>
          <a:lstStyle/>
          <a:p>
            <a:r>
              <a:rPr lang="en-IN" dirty="0" smtClean="0"/>
              <a:t>Conclusion:</a:t>
            </a:r>
            <a:endParaRPr lang="en-IN" dirty="0"/>
          </a:p>
        </p:txBody>
      </p:sp>
      <p:sp>
        <p:nvSpPr>
          <p:cNvPr id="5" name="Content Placeholder 4"/>
          <p:cNvSpPr>
            <a:spLocks noGrp="1"/>
          </p:cNvSpPr>
          <p:nvPr>
            <p:ph idx="1"/>
          </p:nvPr>
        </p:nvSpPr>
        <p:spPr>
          <a:xfrm>
            <a:off x="423256" y="1341851"/>
            <a:ext cx="8358793" cy="4465600"/>
          </a:xfrm>
        </p:spPr>
        <p:txBody>
          <a:bodyPr>
            <a:normAutofit/>
          </a:bodyPr>
          <a:lstStyle/>
          <a:p>
            <a:pPr marL="342900" indent="-342900" algn="just">
              <a:buFont typeface="Arial" panose="020B0604020202020204" pitchFamily="34" charset="0"/>
              <a:buChar char="•"/>
            </a:pPr>
            <a:endParaRPr lang="en-US" sz="2400" dirty="0" smtClean="0"/>
          </a:p>
          <a:p>
            <a:pPr marL="342900" indent="-342900" algn="just">
              <a:buFont typeface="Arial" panose="020B0604020202020204" pitchFamily="34" charset="0"/>
              <a:buChar char="•"/>
            </a:pPr>
            <a:endParaRPr lang="en-US" sz="2400" dirty="0"/>
          </a:p>
          <a:p>
            <a:pPr marL="342900" indent="-342900" algn="just">
              <a:buFont typeface="Arial" panose="020B0604020202020204" pitchFamily="34" charset="0"/>
              <a:buChar char="•"/>
            </a:pPr>
            <a:r>
              <a:rPr lang="en-US" sz="2400" dirty="0" smtClean="0"/>
              <a:t>Tests </a:t>
            </a:r>
            <a:r>
              <a:rPr lang="en-US" sz="2400" dirty="0" smtClean="0"/>
              <a:t>showed Nickel Chromium wire </a:t>
            </a:r>
            <a:r>
              <a:rPr lang="en-US" sz="2400" dirty="0" smtClean="0"/>
              <a:t>or equivalent heating cable and </a:t>
            </a:r>
            <a:r>
              <a:rPr lang="en-US" sz="2400" dirty="0" smtClean="0"/>
              <a:t>Asphaltic mix/sealant combination was a viable system for melting snow at temperatures comparable to winter Environment</a:t>
            </a:r>
            <a:r>
              <a:rPr lang="en-US" sz="2400" dirty="0" smtClean="0"/>
              <a:t>.</a:t>
            </a:r>
          </a:p>
          <a:p>
            <a:pPr algn="just"/>
            <a:endParaRPr lang="en-US" sz="2400" dirty="0" smtClean="0"/>
          </a:p>
          <a:p>
            <a:pPr marL="342900" indent="-342900" algn="just">
              <a:buFont typeface="Arial" panose="020B0604020202020204" pitchFamily="34" charset="0"/>
              <a:buChar char="•"/>
            </a:pPr>
            <a:r>
              <a:rPr lang="en-US" sz="2400" dirty="0" smtClean="0"/>
              <a:t>Based on these results, a large scale test of such a system could be justified.</a:t>
            </a:r>
          </a:p>
          <a:p>
            <a:endParaRPr lang="en-US" sz="2400" u="sng" dirty="0"/>
          </a:p>
          <a:p>
            <a:endParaRPr lang="en-IN" dirty="0"/>
          </a:p>
        </p:txBody>
      </p:sp>
      <p:pic>
        <p:nvPicPr>
          <p:cNvPr id="8194" name="Picture 2" descr="Image result for nhidcl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 y="6381328"/>
            <a:ext cx="2581275" cy="47667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D:\download.jpg"/>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114425" cy="1236980"/>
          </a:xfrm>
          <a:prstGeom prst="rect">
            <a:avLst/>
          </a:prstGeom>
          <a:noFill/>
          <a:ln>
            <a:noFill/>
          </a:ln>
        </p:spPr>
      </p:pic>
    </p:spTree>
    <p:extLst>
      <p:ext uri="{BB962C8B-B14F-4D97-AF65-F5344CB8AC3E}">
        <p14:creationId xmlns:p14="http://schemas.microsoft.com/office/powerpoint/2010/main" val="40167870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lgn="l"/>
            <a:endParaRPr lang="en-US" dirty="0"/>
          </a:p>
        </p:txBody>
      </p:sp>
      <p:sp>
        <p:nvSpPr>
          <p:cNvPr id="3" name="Slide Number Placeholder 2"/>
          <p:cNvSpPr>
            <a:spLocks noGrp="1"/>
          </p:cNvSpPr>
          <p:nvPr>
            <p:ph type="sldNum" sz="quarter" idx="11"/>
          </p:nvPr>
        </p:nvSpPr>
        <p:spPr/>
        <p:txBody>
          <a:bodyPr/>
          <a:lstStyle/>
          <a:p>
            <a:fld id="{951DF91C-386B-489D-B271-582AD64591F0}" type="slidenum">
              <a:rPr lang="en-AU" smtClean="0"/>
              <a:pPr/>
              <a:t>4</a:t>
            </a:fld>
            <a:endParaRPr lang="en-AU" dirty="0"/>
          </a:p>
        </p:txBody>
      </p:sp>
      <p:sp>
        <p:nvSpPr>
          <p:cNvPr id="4" name="Title 3"/>
          <p:cNvSpPr>
            <a:spLocks noGrp="1"/>
          </p:cNvSpPr>
          <p:nvPr>
            <p:ph type="title"/>
          </p:nvPr>
        </p:nvSpPr>
        <p:spPr>
          <a:xfrm>
            <a:off x="4427984" y="188640"/>
            <a:ext cx="6370290" cy="762000"/>
          </a:xfrm>
        </p:spPr>
        <p:txBody>
          <a:bodyPr/>
          <a:lstStyle/>
          <a:p>
            <a:pPr algn="ctr"/>
            <a:r>
              <a:rPr lang="en-IN" dirty="0" smtClean="0"/>
              <a:t>Introduction</a:t>
            </a:r>
            <a:endParaRPr lang="en-IN" dirty="0"/>
          </a:p>
        </p:txBody>
      </p:sp>
      <p:sp>
        <p:nvSpPr>
          <p:cNvPr id="5" name="Content Placeholder 4"/>
          <p:cNvSpPr>
            <a:spLocks noGrp="1"/>
          </p:cNvSpPr>
          <p:nvPr>
            <p:ph idx="1"/>
          </p:nvPr>
        </p:nvSpPr>
        <p:spPr>
          <a:xfrm>
            <a:off x="323849" y="1340767"/>
            <a:ext cx="8543926" cy="4899051"/>
          </a:xfrm>
        </p:spPr>
        <p:txBody>
          <a:bodyPr>
            <a:noAutofit/>
          </a:bodyPr>
          <a:lstStyle/>
          <a:p>
            <a:pPr marL="457200" indent="-457200" algn="just">
              <a:lnSpc>
                <a:spcPct val="100000"/>
              </a:lnSpc>
              <a:buFont typeface="Wingdings" panose="05000000000000000000" pitchFamily="2" charset="2"/>
              <a:buChar char="§"/>
            </a:pPr>
            <a:endParaRPr lang="en-US" sz="2200" dirty="0" smtClean="0"/>
          </a:p>
          <a:p>
            <a:pPr marL="457200" indent="-457200" algn="just">
              <a:lnSpc>
                <a:spcPct val="100000"/>
              </a:lnSpc>
              <a:buFont typeface="Wingdings" panose="05000000000000000000" pitchFamily="2" charset="2"/>
              <a:buChar char="§"/>
            </a:pPr>
            <a:r>
              <a:rPr lang="en-US" sz="2200" dirty="0" smtClean="0"/>
              <a:t>In </a:t>
            </a:r>
            <a:r>
              <a:rPr lang="en-US" sz="2200" dirty="0" smtClean="0"/>
              <a:t>the of hills of North Western </a:t>
            </a:r>
            <a:r>
              <a:rPr lang="en-US" sz="2200" dirty="0"/>
              <a:t>India, long </a:t>
            </a:r>
            <a:r>
              <a:rPr lang="en-US" sz="2200" dirty="0" smtClean="0"/>
              <a:t>cold/freezing time and snowfall </a:t>
            </a:r>
            <a:r>
              <a:rPr lang="en-US" sz="2200" dirty="0"/>
              <a:t>induce road surface friction coefficient </a:t>
            </a:r>
            <a:r>
              <a:rPr lang="en-US" sz="2200" dirty="0" smtClean="0"/>
              <a:t>decrease</a:t>
            </a:r>
            <a:r>
              <a:rPr lang="en-US" sz="2200" dirty="0" smtClean="0"/>
              <a:t>.</a:t>
            </a:r>
            <a:endParaRPr lang="en-US" sz="2200" dirty="0" smtClean="0"/>
          </a:p>
          <a:p>
            <a:pPr marL="457200" indent="-457200" algn="just">
              <a:lnSpc>
                <a:spcPct val="100000"/>
              </a:lnSpc>
              <a:buFont typeface="Wingdings" panose="05000000000000000000" pitchFamily="2" charset="2"/>
              <a:buChar char="§"/>
            </a:pPr>
            <a:r>
              <a:rPr lang="en-US" sz="2200" dirty="0" smtClean="0"/>
              <a:t>Vehicle </a:t>
            </a:r>
            <a:r>
              <a:rPr lang="en-US" sz="2200" dirty="0"/>
              <a:t>running and </a:t>
            </a:r>
            <a:r>
              <a:rPr lang="en-US" sz="2200" dirty="0" smtClean="0"/>
              <a:t>braking </a:t>
            </a:r>
            <a:r>
              <a:rPr lang="en-US" sz="2200" dirty="0"/>
              <a:t>become </a:t>
            </a:r>
            <a:r>
              <a:rPr lang="en-US" sz="2200" dirty="0" smtClean="0"/>
              <a:t>difficult </a:t>
            </a:r>
            <a:r>
              <a:rPr lang="en-US" sz="2200" dirty="0"/>
              <a:t>and </a:t>
            </a:r>
            <a:r>
              <a:rPr lang="en-US" sz="2200" dirty="0" smtClean="0"/>
              <a:t>easily results into  traffic accidents.</a:t>
            </a:r>
          </a:p>
          <a:p>
            <a:pPr marL="457200" indent="-457200" algn="just">
              <a:lnSpc>
                <a:spcPct val="100000"/>
              </a:lnSpc>
              <a:buFont typeface="Wingdings" panose="05000000000000000000" pitchFamily="2" charset="2"/>
              <a:buChar char="§"/>
            </a:pPr>
            <a:r>
              <a:rPr lang="en-US" sz="2200" dirty="0" smtClean="0"/>
              <a:t>Reduces </a:t>
            </a:r>
            <a:r>
              <a:rPr lang="en-US" sz="2200" dirty="0"/>
              <a:t>the traffic ability of </a:t>
            </a:r>
            <a:r>
              <a:rPr lang="en-US" sz="2200" dirty="0" smtClean="0"/>
              <a:t>highway and brings </a:t>
            </a:r>
            <a:r>
              <a:rPr lang="en-US" sz="2200" dirty="0"/>
              <a:t>large losses to human living and social economy</a:t>
            </a:r>
            <a:r>
              <a:rPr lang="en-US" sz="2200" dirty="0" smtClean="0"/>
              <a:t>.</a:t>
            </a:r>
          </a:p>
          <a:p>
            <a:pPr marL="457200" indent="-457200" algn="just">
              <a:lnSpc>
                <a:spcPct val="100000"/>
              </a:lnSpc>
              <a:buFont typeface="Wingdings" panose="05000000000000000000" pitchFamily="2" charset="2"/>
              <a:buChar char="§"/>
            </a:pPr>
            <a:r>
              <a:rPr lang="en-US" sz="2200" dirty="0" smtClean="0"/>
              <a:t>With </a:t>
            </a:r>
            <a:r>
              <a:rPr lang="en-US" sz="2200" dirty="0" smtClean="0"/>
              <a:t>country witnessing </a:t>
            </a:r>
            <a:r>
              <a:rPr lang="en-US" sz="2200" dirty="0"/>
              <a:t>major Road infrastructure development in far flung </a:t>
            </a:r>
            <a:r>
              <a:rPr lang="en-US" sz="2200" dirty="0" smtClean="0"/>
              <a:t>Hilly Regions</a:t>
            </a:r>
            <a:r>
              <a:rPr lang="en-US" sz="2200" dirty="0"/>
              <a:t>,</a:t>
            </a:r>
            <a:r>
              <a:rPr lang="en-US" sz="2200" dirty="0" smtClean="0"/>
              <a:t> </a:t>
            </a:r>
            <a:r>
              <a:rPr lang="en-US" sz="2200" dirty="0"/>
              <a:t>it is imperative to establish corresponding </a:t>
            </a:r>
            <a:r>
              <a:rPr lang="en-US" sz="2200" dirty="0" smtClean="0"/>
              <a:t>deicing </a:t>
            </a:r>
            <a:r>
              <a:rPr lang="en-US" sz="2200" dirty="0"/>
              <a:t>system to provide desirable services </a:t>
            </a:r>
            <a:r>
              <a:rPr lang="en-US" sz="2200" dirty="0" smtClean="0"/>
              <a:t>to road </a:t>
            </a:r>
            <a:r>
              <a:rPr lang="en-US" sz="2200" dirty="0"/>
              <a:t>users </a:t>
            </a:r>
            <a:r>
              <a:rPr lang="en-US" sz="2200" dirty="0" smtClean="0"/>
              <a:t>.</a:t>
            </a:r>
          </a:p>
          <a:p>
            <a:endParaRPr lang="en-IN" sz="2400" dirty="0"/>
          </a:p>
        </p:txBody>
      </p:sp>
      <p:pic>
        <p:nvPicPr>
          <p:cNvPr id="8" name="Picture 7"/>
          <p:cNvPicPr>
            <a:picLocks noChangeAspect="1"/>
          </p:cNvPicPr>
          <p:nvPr/>
        </p:nvPicPr>
        <p:blipFill>
          <a:blip r:embed="rId2"/>
          <a:stretch>
            <a:fillRect/>
          </a:stretch>
        </p:blipFill>
        <p:spPr>
          <a:xfrm>
            <a:off x="0" y="6309320"/>
            <a:ext cx="2578832" cy="576064"/>
          </a:xfrm>
          <a:prstGeom prst="rect">
            <a:avLst/>
          </a:prstGeom>
        </p:spPr>
      </p:pic>
      <p:pic>
        <p:nvPicPr>
          <p:cNvPr id="9" name="Picture 8" descr="D:\download.jpg"/>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114425" cy="1236980"/>
          </a:xfrm>
          <a:prstGeom prst="rect">
            <a:avLst/>
          </a:prstGeom>
          <a:noFill/>
          <a:ln>
            <a:noFill/>
          </a:ln>
        </p:spPr>
      </p:pic>
    </p:spTree>
    <p:extLst>
      <p:ext uri="{BB962C8B-B14F-4D97-AF65-F5344CB8AC3E}">
        <p14:creationId xmlns:p14="http://schemas.microsoft.com/office/powerpoint/2010/main" val="46108358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lgn="l"/>
            <a:endParaRPr lang="en-US" dirty="0"/>
          </a:p>
        </p:txBody>
      </p:sp>
      <p:sp>
        <p:nvSpPr>
          <p:cNvPr id="3" name="Slide Number Placeholder 2"/>
          <p:cNvSpPr>
            <a:spLocks noGrp="1"/>
          </p:cNvSpPr>
          <p:nvPr>
            <p:ph type="sldNum" sz="quarter" idx="11"/>
          </p:nvPr>
        </p:nvSpPr>
        <p:spPr/>
        <p:txBody>
          <a:bodyPr/>
          <a:lstStyle/>
          <a:p>
            <a:fld id="{951DF91C-386B-489D-B271-582AD64591F0}" type="slidenum">
              <a:rPr lang="en-AU" smtClean="0"/>
              <a:pPr/>
              <a:t>40</a:t>
            </a:fld>
            <a:endParaRPr lang="en-AU" dirty="0"/>
          </a:p>
        </p:txBody>
      </p:sp>
      <p:sp>
        <p:nvSpPr>
          <p:cNvPr id="4" name="Title 3"/>
          <p:cNvSpPr>
            <a:spLocks noGrp="1"/>
          </p:cNvSpPr>
          <p:nvPr>
            <p:ph type="title"/>
          </p:nvPr>
        </p:nvSpPr>
        <p:spPr/>
        <p:txBody>
          <a:bodyPr/>
          <a:lstStyle/>
          <a:p>
            <a:r>
              <a:rPr lang="en-IN" dirty="0" smtClean="0"/>
              <a:t>Recommendations</a:t>
            </a:r>
            <a:endParaRPr lang="en-IN" dirty="0"/>
          </a:p>
        </p:txBody>
      </p:sp>
      <p:sp>
        <p:nvSpPr>
          <p:cNvPr id="5" name="Content Placeholder 4"/>
          <p:cNvSpPr>
            <a:spLocks noGrp="1"/>
          </p:cNvSpPr>
          <p:nvPr>
            <p:ph idx="1"/>
          </p:nvPr>
        </p:nvSpPr>
        <p:spPr>
          <a:xfrm>
            <a:off x="423256" y="1456113"/>
            <a:ext cx="8358793" cy="4873080"/>
          </a:xfrm>
        </p:spPr>
        <p:txBody>
          <a:bodyPr>
            <a:normAutofit fontScale="85000" lnSpcReduction="10000"/>
          </a:bodyPr>
          <a:lstStyle/>
          <a:p>
            <a:r>
              <a:rPr lang="en-US" sz="3200" u="sng" dirty="0"/>
              <a:t>Large scale field </a:t>
            </a:r>
            <a:r>
              <a:rPr lang="en-US" sz="3200" u="sng" dirty="0" smtClean="0"/>
              <a:t>evaluation</a:t>
            </a:r>
            <a:endParaRPr lang="en-IN" sz="3200" dirty="0"/>
          </a:p>
          <a:p>
            <a:pPr marL="342900" indent="-342900" algn="just">
              <a:buFont typeface="Arial" panose="020B0604020202020204" pitchFamily="34" charset="0"/>
              <a:buChar char="•"/>
            </a:pPr>
            <a:r>
              <a:rPr lang="en-US" sz="3200" dirty="0"/>
              <a:t>Based on the results of the small scale testing, It is possible to expand to large scale trials at project location. </a:t>
            </a:r>
            <a:endParaRPr lang="en-US" sz="3200" dirty="0" smtClean="0"/>
          </a:p>
          <a:p>
            <a:pPr marL="342900" indent="-342900" algn="just">
              <a:buFont typeface="Arial" panose="020B0604020202020204" pitchFamily="34" charset="0"/>
              <a:buChar char="•"/>
            </a:pPr>
            <a:endParaRPr lang="en-US" sz="3200" dirty="0"/>
          </a:p>
          <a:p>
            <a:pPr marL="342900" indent="-342900" algn="just">
              <a:buFont typeface="Arial" panose="020B0604020202020204" pitchFamily="34" charset="0"/>
              <a:buChar char="•"/>
            </a:pPr>
            <a:r>
              <a:rPr lang="en-US" sz="3200" dirty="0"/>
              <a:t>The test would be divided into two modular test sections with Electric and </a:t>
            </a:r>
            <a:r>
              <a:rPr lang="en-US" sz="3200" dirty="0" err="1"/>
              <a:t>Hydronic</a:t>
            </a:r>
            <a:r>
              <a:rPr lang="en-US" sz="3200" dirty="0"/>
              <a:t> heating </a:t>
            </a:r>
            <a:r>
              <a:rPr lang="en-US" sz="3200" dirty="0" smtClean="0"/>
              <a:t>system.</a:t>
            </a:r>
          </a:p>
          <a:p>
            <a:pPr marL="342900" indent="-342900" algn="just">
              <a:buFont typeface="Arial" panose="020B0604020202020204" pitchFamily="34" charset="0"/>
              <a:buChar char="•"/>
            </a:pPr>
            <a:endParaRPr lang="en-US" sz="3200" dirty="0"/>
          </a:p>
          <a:p>
            <a:pPr marL="342900" indent="-342900" algn="just">
              <a:buFont typeface="Arial" panose="020B0604020202020204" pitchFamily="34" charset="0"/>
              <a:buChar char="•"/>
            </a:pPr>
            <a:r>
              <a:rPr lang="en-US" sz="3200" dirty="0" smtClean="0"/>
              <a:t>This will </a:t>
            </a:r>
            <a:r>
              <a:rPr lang="en-US" sz="3200" dirty="0"/>
              <a:t>help optimize the design, as well as determine the efficiency of the system for large scale implementation including economic evaluation.</a:t>
            </a:r>
            <a:endParaRPr lang="en-IN" sz="3200" dirty="0"/>
          </a:p>
          <a:p>
            <a:endParaRPr lang="en-IN" dirty="0"/>
          </a:p>
        </p:txBody>
      </p:sp>
      <p:pic>
        <p:nvPicPr>
          <p:cNvPr id="6" name="Picture 2" descr="Image result for nhidcl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 y="6381328"/>
            <a:ext cx="2581275" cy="47667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D:\download.jpg"/>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114425" cy="1236980"/>
          </a:xfrm>
          <a:prstGeom prst="rect">
            <a:avLst/>
          </a:prstGeom>
          <a:noFill/>
          <a:ln>
            <a:noFill/>
          </a:ln>
        </p:spPr>
      </p:pic>
    </p:spTree>
    <p:extLst>
      <p:ext uri="{BB962C8B-B14F-4D97-AF65-F5344CB8AC3E}">
        <p14:creationId xmlns:p14="http://schemas.microsoft.com/office/powerpoint/2010/main" val="365390695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667000"/>
            <a:ext cx="8229600" cy="1143000"/>
          </a:xfrm>
        </p:spPr>
        <p:txBody>
          <a:bodyPr>
            <a:normAutofit/>
          </a:bodyPr>
          <a:lstStyle/>
          <a:p>
            <a:pPr algn="ctr"/>
            <a:r>
              <a:rPr lang="en-US" sz="6000" b="1" i="1" dirty="0" smtClean="0">
                <a:latin typeface="Arial" panose="020B0604020202020204" pitchFamily="34" charset="0"/>
                <a:cs typeface="Arial" panose="020B0604020202020204" pitchFamily="34" charset="0"/>
              </a:rPr>
              <a:t>Thank You</a:t>
            </a:r>
            <a:endParaRPr lang="en-US" sz="6000" b="1" i="1" dirty="0">
              <a:latin typeface="Arial" panose="020B0604020202020204" pitchFamily="34" charset="0"/>
              <a:cs typeface="Arial" panose="020B0604020202020204" pitchFamily="34" charset="0"/>
            </a:endParaRPr>
          </a:p>
        </p:txBody>
      </p:sp>
      <p:sp>
        <p:nvSpPr>
          <p:cNvPr id="4" name="Rectangle 3"/>
          <p:cNvSpPr/>
          <p:nvPr/>
        </p:nvSpPr>
        <p:spPr>
          <a:xfrm>
            <a:off x="0" y="1371600"/>
            <a:ext cx="9144000" cy="7620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839277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lgn="l"/>
            <a:endParaRPr lang="en-US" dirty="0"/>
          </a:p>
        </p:txBody>
      </p:sp>
      <p:sp>
        <p:nvSpPr>
          <p:cNvPr id="3" name="Slide Number Placeholder 2"/>
          <p:cNvSpPr>
            <a:spLocks noGrp="1"/>
          </p:cNvSpPr>
          <p:nvPr>
            <p:ph type="sldNum" sz="quarter" idx="11"/>
          </p:nvPr>
        </p:nvSpPr>
        <p:spPr/>
        <p:txBody>
          <a:bodyPr/>
          <a:lstStyle/>
          <a:p>
            <a:fld id="{951DF91C-386B-489D-B271-582AD64591F0}" type="slidenum">
              <a:rPr lang="en-AU" smtClean="0"/>
              <a:pPr/>
              <a:t>5</a:t>
            </a:fld>
            <a:endParaRPr lang="en-AU" dirty="0"/>
          </a:p>
        </p:txBody>
      </p:sp>
      <p:sp>
        <p:nvSpPr>
          <p:cNvPr id="4" name="Title 3"/>
          <p:cNvSpPr>
            <a:spLocks noGrp="1"/>
          </p:cNvSpPr>
          <p:nvPr>
            <p:ph type="title"/>
          </p:nvPr>
        </p:nvSpPr>
        <p:spPr/>
        <p:txBody>
          <a:bodyPr/>
          <a:lstStyle/>
          <a:p>
            <a:r>
              <a:rPr lang="en-IN" dirty="0" smtClean="0"/>
              <a:t>Need For Pavement Heating </a:t>
            </a:r>
            <a:endParaRPr lang="en-IN" dirty="0"/>
          </a:p>
        </p:txBody>
      </p:sp>
      <p:sp>
        <p:nvSpPr>
          <p:cNvPr id="5" name="Content Placeholder 4"/>
          <p:cNvSpPr>
            <a:spLocks noGrp="1"/>
          </p:cNvSpPr>
          <p:nvPr>
            <p:ph idx="1"/>
          </p:nvPr>
        </p:nvSpPr>
        <p:spPr>
          <a:xfrm>
            <a:off x="323850" y="1456113"/>
            <a:ext cx="8458200" cy="4709191"/>
          </a:xfrm>
        </p:spPr>
        <p:txBody>
          <a:bodyPr>
            <a:normAutofit/>
          </a:bodyPr>
          <a:lstStyle/>
          <a:p>
            <a:pPr marL="457200" indent="-457200">
              <a:buFont typeface="Wingdings" panose="05000000000000000000" pitchFamily="2" charset="2"/>
              <a:buChar char="§"/>
            </a:pPr>
            <a:r>
              <a:rPr lang="en-IN" sz="2200" dirty="0" smtClean="0"/>
              <a:t>Modern Highways are Designed for High Speed</a:t>
            </a:r>
          </a:p>
          <a:p>
            <a:pPr marL="457200" indent="-457200">
              <a:buFont typeface="Wingdings" panose="05000000000000000000" pitchFamily="2" charset="2"/>
              <a:buChar char="§"/>
            </a:pPr>
            <a:r>
              <a:rPr lang="en-IN" sz="2200" dirty="0" smtClean="0"/>
              <a:t>As these Highways are some time tolled, road users comfort is utmost important.</a:t>
            </a:r>
          </a:p>
          <a:p>
            <a:pPr marL="457200" indent="-457200">
              <a:lnSpc>
                <a:spcPct val="100000"/>
              </a:lnSpc>
              <a:buFont typeface="Wingdings" panose="05000000000000000000" pitchFamily="2" charset="2"/>
              <a:buChar char="§"/>
            </a:pPr>
            <a:r>
              <a:rPr lang="en-IN" sz="2200" dirty="0" smtClean="0"/>
              <a:t>Conventional </a:t>
            </a:r>
            <a:r>
              <a:rPr lang="en-IN" sz="2200" dirty="0" err="1" smtClean="0"/>
              <a:t>Deicing</a:t>
            </a:r>
            <a:r>
              <a:rPr lang="en-IN" sz="2200" dirty="0" smtClean="0"/>
              <a:t> is done Mechanically or Chemically which are harmful to Road and Environment respectively.</a:t>
            </a:r>
          </a:p>
          <a:p>
            <a:pPr marL="457200" indent="-457200">
              <a:buFont typeface="Wingdings" panose="05000000000000000000" pitchFamily="2" charset="2"/>
              <a:buChar char="§"/>
            </a:pPr>
            <a:r>
              <a:rPr lang="en-IN" sz="2200" dirty="0" smtClean="0"/>
              <a:t>Conventional system needs to stop the traffic for several hours for removing of Ice.</a:t>
            </a:r>
          </a:p>
          <a:p>
            <a:pPr marL="457200" indent="-457200">
              <a:buFont typeface="Wingdings" panose="05000000000000000000" pitchFamily="2" charset="2"/>
              <a:buChar char="§"/>
            </a:pPr>
            <a:r>
              <a:rPr lang="en-IN" sz="2200" dirty="0" smtClean="0"/>
              <a:t>Different energy system may be adopted for the </a:t>
            </a:r>
            <a:r>
              <a:rPr lang="en-IN" sz="2200" dirty="0" err="1" smtClean="0"/>
              <a:t>deicing</a:t>
            </a:r>
            <a:r>
              <a:rPr lang="en-IN" sz="2200" dirty="0" smtClean="0"/>
              <a:t> pavement Heating system.</a:t>
            </a:r>
          </a:p>
          <a:p>
            <a:pPr marL="457200" indent="-457200" algn="just">
              <a:buFont typeface="Wingdings" panose="05000000000000000000" pitchFamily="2" charset="2"/>
              <a:buChar char="§"/>
            </a:pPr>
            <a:r>
              <a:rPr lang="en-IN" sz="2200" dirty="0" smtClean="0"/>
              <a:t>As the Highway (NH-1) Srinagar- </a:t>
            </a:r>
            <a:r>
              <a:rPr lang="en-IN" sz="2200" dirty="0" err="1" smtClean="0"/>
              <a:t>Leh</a:t>
            </a:r>
            <a:r>
              <a:rPr lang="en-IN" sz="2200" dirty="0" smtClean="0"/>
              <a:t> passes through extreme Cold region with high snow fall, efficient </a:t>
            </a:r>
            <a:r>
              <a:rPr lang="en-IN" sz="2200" dirty="0" err="1" smtClean="0"/>
              <a:t>deicing</a:t>
            </a:r>
            <a:r>
              <a:rPr lang="en-IN" sz="2200" dirty="0" smtClean="0"/>
              <a:t> system is necessary for uninterrupted traffic flow towards </a:t>
            </a:r>
            <a:r>
              <a:rPr lang="en-IN" sz="2200" dirty="0" err="1" smtClean="0"/>
              <a:t>Leh</a:t>
            </a:r>
            <a:r>
              <a:rPr lang="en-IN" sz="2200" dirty="0" smtClean="0"/>
              <a:t>.</a:t>
            </a:r>
          </a:p>
        </p:txBody>
      </p:sp>
      <p:pic>
        <p:nvPicPr>
          <p:cNvPr id="8" name="Picture 7"/>
          <p:cNvPicPr>
            <a:picLocks noChangeAspect="1"/>
          </p:cNvPicPr>
          <p:nvPr/>
        </p:nvPicPr>
        <p:blipFill>
          <a:blip r:embed="rId2"/>
          <a:stretch>
            <a:fillRect/>
          </a:stretch>
        </p:blipFill>
        <p:spPr>
          <a:xfrm>
            <a:off x="0" y="6309320"/>
            <a:ext cx="2578832" cy="576064"/>
          </a:xfrm>
          <a:prstGeom prst="rect">
            <a:avLst/>
          </a:prstGeom>
        </p:spPr>
      </p:pic>
      <p:pic>
        <p:nvPicPr>
          <p:cNvPr id="9" name="Picture 8" descr="D:\download.jpg"/>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114425" cy="1236980"/>
          </a:xfrm>
          <a:prstGeom prst="rect">
            <a:avLst/>
          </a:prstGeom>
          <a:noFill/>
          <a:ln>
            <a:noFill/>
          </a:ln>
        </p:spPr>
      </p:pic>
    </p:spTree>
    <p:extLst>
      <p:ext uri="{BB962C8B-B14F-4D97-AF65-F5344CB8AC3E}">
        <p14:creationId xmlns:p14="http://schemas.microsoft.com/office/powerpoint/2010/main" val="39025773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59632" y="188640"/>
            <a:ext cx="6480720" cy="769441"/>
          </a:xfrm>
          <a:prstGeom prst="rect">
            <a:avLst/>
          </a:prstGeom>
          <a:noFill/>
        </p:spPr>
        <p:txBody>
          <a:bodyPr wrap="square" rtlCol="0">
            <a:spAutoFit/>
          </a:bodyPr>
          <a:lstStyle/>
          <a:p>
            <a:pPr algn="ctr"/>
            <a:r>
              <a:rPr lang="en-US" sz="1600" b="1" dirty="0" smtClean="0">
                <a:latin typeface="Arial Narrow" pitchFamily="34" charset="0"/>
              </a:rPr>
              <a:t>Station : </a:t>
            </a:r>
            <a:r>
              <a:rPr lang="en-US" sz="1600" b="1" dirty="0" err="1" smtClean="0">
                <a:latin typeface="Arial Narrow" pitchFamily="34" charset="0"/>
              </a:rPr>
              <a:t>Drass</a:t>
            </a:r>
            <a:endParaRPr lang="en-US" sz="1600" b="1" dirty="0" smtClean="0">
              <a:latin typeface="Arial Narrow" pitchFamily="34" charset="0"/>
            </a:endParaRPr>
          </a:p>
          <a:p>
            <a:pPr algn="ctr"/>
            <a:r>
              <a:rPr lang="en-US" sz="1400" dirty="0" smtClean="0">
                <a:latin typeface="Arial Narrow" pitchFamily="34" charset="0"/>
              </a:rPr>
              <a:t>Monthly Total Fresh Snow in (cm)</a:t>
            </a:r>
          </a:p>
          <a:p>
            <a:pPr algn="ctr"/>
            <a:r>
              <a:rPr lang="en-US" sz="1400" dirty="0" smtClean="0">
                <a:latin typeface="Arial Narrow" pitchFamily="34" charset="0"/>
              </a:rPr>
              <a:t>Date (From 01-Nov-2003 to 30-Apr-2014)</a:t>
            </a:r>
            <a:endParaRPr lang="en-US" sz="1400" dirty="0">
              <a:latin typeface="Arial Narrow" pitchFamily="34" charset="0"/>
            </a:endParaRPr>
          </a:p>
        </p:txBody>
      </p:sp>
      <p:graphicFrame>
        <p:nvGraphicFramePr>
          <p:cNvPr id="5" name="Table 4"/>
          <p:cNvGraphicFramePr>
            <a:graphicFrameLocks noGrp="1"/>
          </p:cNvGraphicFramePr>
          <p:nvPr>
            <p:extLst/>
          </p:nvPr>
        </p:nvGraphicFramePr>
        <p:xfrm>
          <a:off x="323528" y="1236977"/>
          <a:ext cx="8640957" cy="2192022"/>
        </p:xfrm>
        <a:graphic>
          <a:graphicData uri="http://schemas.openxmlformats.org/drawingml/2006/table">
            <a:tbl>
              <a:tblPr firstRow="1" bandRow="1">
                <a:tableStyleId>{5C22544A-7EE6-4342-B048-85BDC9FD1C3A}</a:tableStyleId>
              </a:tblPr>
              <a:tblGrid>
                <a:gridCol w="797623"/>
                <a:gridCol w="598220"/>
                <a:gridCol w="598224"/>
                <a:gridCol w="664689"/>
                <a:gridCol w="664689"/>
                <a:gridCol w="664689"/>
                <a:gridCol w="664689"/>
                <a:gridCol w="664689"/>
                <a:gridCol w="664689"/>
                <a:gridCol w="664689"/>
                <a:gridCol w="664689"/>
                <a:gridCol w="664689"/>
                <a:gridCol w="664689"/>
              </a:tblGrid>
              <a:tr h="313146">
                <a:tc>
                  <a:txBody>
                    <a:bodyPr/>
                    <a:lstStyle/>
                    <a:p>
                      <a:pPr algn="ctr"/>
                      <a:r>
                        <a:rPr lang="en-US" sz="1400" dirty="0" smtClean="0">
                          <a:latin typeface="Arial Narrow" pitchFamily="34" charset="0"/>
                        </a:rPr>
                        <a:t>Month</a:t>
                      </a:r>
                      <a:endParaRPr lang="en-US" sz="1400" dirty="0">
                        <a:latin typeface="Arial Narrow" pitchFamily="34" charset="0"/>
                      </a:endParaRPr>
                    </a:p>
                  </a:txBody>
                  <a:tcPr/>
                </a:tc>
                <a:tc>
                  <a:txBody>
                    <a:bodyPr/>
                    <a:lstStyle/>
                    <a:p>
                      <a:pPr algn="ctr"/>
                      <a:r>
                        <a:rPr lang="en-US" sz="1400" dirty="0" smtClean="0">
                          <a:latin typeface="Arial Narrow" pitchFamily="34" charset="0"/>
                        </a:rPr>
                        <a:t>2003</a:t>
                      </a:r>
                      <a:endParaRPr lang="en-US" sz="1400" dirty="0">
                        <a:latin typeface="Arial Narrow" pitchFamily="34" charset="0"/>
                      </a:endParaRPr>
                    </a:p>
                  </a:txBody>
                  <a:tcPr/>
                </a:tc>
                <a:tc>
                  <a:txBody>
                    <a:bodyPr/>
                    <a:lstStyle/>
                    <a:p>
                      <a:pPr algn="ctr"/>
                      <a:r>
                        <a:rPr lang="en-US" sz="1400" dirty="0" smtClean="0">
                          <a:latin typeface="Arial Narrow" pitchFamily="34" charset="0"/>
                        </a:rPr>
                        <a:t>2004</a:t>
                      </a:r>
                      <a:endParaRPr lang="en-US" sz="1400" dirty="0">
                        <a:latin typeface="Arial Narrow" pitchFamily="34" charset="0"/>
                      </a:endParaRPr>
                    </a:p>
                  </a:txBody>
                  <a:tcPr/>
                </a:tc>
                <a:tc>
                  <a:txBody>
                    <a:bodyPr/>
                    <a:lstStyle/>
                    <a:p>
                      <a:pPr algn="ctr"/>
                      <a:r>
                        <a:rPr lang="en-US" sz="1400" dirty="0" smtClean="0">
                          <a:latin typeface="Arial Narrow" pitchFamily="34" charset="0"/>
                        </a:rPr>
                        <a:t>2005</a:t>
                      </a:r>
                      <a:endParaRPr lang="en-US" sz="1400" dirty="0">
                        <a:latin typeface="Arial Narrow" pitchFamily="34" charset="0"/>
                      </a:endParaRPr>
                    </a:p>
                  </a:txBody>
                  <a:tcPr/>
                </a:tc>
                <a:tc>
                  <a:txBody>
                    <a:bodyPr/>
                    <a:lstStyle/>
                    <a:p>
                      <a:pPr algn="ctr"/>
                      <a:r>
                        <a:rPr lang="en-US" sz="1400" dirty="0" smtClean="0">
                          <a:latin typeface="Arial Narrow" pitchFamily="34" charset="0"/>
                        </a:rPr>
                        <a:t>2006</a:t>
                      </a:r>
                      <a:endParaRPr lang="en-US" sz="1400" dirty="0">
                        <a:latin typeface="Arial Narrow" pitchFamily="34" charset="0"/>
                      </a:endParaRPr>
                    </a:p>
                  </a:txBody>
                  <a:tcPr/>
                </a:tc>
                <a:tc>
                  <a:txBody>
                    <a:bodyPr/>
                    <a:lstStyle/>
                    <a:p>
                      <a:pPr algn="ctr"/>
                      <a:r>
                        <a:rPr lang="en-US" sz="1400" dirty="0" smtClean="0">
                          <a:latin typeface="Arial Narrow" pitchFamily="34" charset="0"/>
                        </a:rPr>
                        <a:t>2007</a:t>
                      </a:r>
                      <a:endParaRPr lang="en-US" sz="1400" dirty="0">
                        <a:latin typeface="Arial Narrow" pitchFamily="34" charset="0"/>
                      </a:endParaRPr>
                    </a:p>
                  </a:txBody>
                  <a:tcPr/>
                </a:tc>
                <a:tc>
                  <a:txBody>
                    <a:bodyPr/>
                    <a:lstStyle/>
                    <a:p>
                      <a:pPr algn="ctr"/>
                      <a:r>
                        <a:rPr lang="en-US" sz="1400" dirty="0" smtClean="0">
                          <a:latin typeface="Arial Narrow" pitchFamily="34" charset="0"/>
                        </a:rPr>
                        <a:t>2008</a:t>
                      </a:r>
                      <a:endParaRPr lang="en-US" sz="1400" dirty="0">
                        <a:latin typeface="Arial Narrow" pitchFamily="34" charset="0"/>
                      </a:endParaRPr>
                    </a:p>
                  </a:txBody>
                  <a:tcPr/>
                </a:tc>
                <a:tc>
                  <a:txBody>
                    <a:bodyPr/>
                    <a:lstStyle/>
                    <a:p>
                      <a:pPr algn="ctr"/>
                      <a:r>
                        <a:rPr lang="en-US" sz="1400" dirty="0" smtClean="0">
                          <a:latin typeface="Arial Narrow" pitchFamily="34" charset="0"/>
                        </a:rPr>
                        <a:t>2009</a:t>
                      </a:r>
                      <a:endParaRPr lang="en-US" sz="1400" dirty="0">
                        <a:latin typeface="Arial Narrow" pitchFamily="34" charset="0"/>
                      </a:endParaRPr>
                    </a:p>
                  </a:txBody>
                  <a:tcPr/>
                </a:tc>
                <a:tc>
                  <a:txBody>
                    <a:bodyPr/>
                    <a:lstStyle/>
                    <a:p>
                      <a:pPr algn="ctr"/>
                      <a:r>
                        <a:rPr lang="en-US" sz="1400" dirty="0" smtClean="0">
                          <a:latin typeface="Arial Narrow" pitchFamily="34" charset="0"/>
                        </a:rPr>
                        <a:t>2010</a:t>
                      </a:r>
                      <a:endParaRPr lang="en-US" sz="1400" dirty="0">
                        <a:latin typeface="Arial Narrow" pitchFamily="34" charset="0"/>
                      </a:endParaRPr>
                    </a:p>
                  </a:txBody>
                  <a:tcPr/>
                </a:tc>
                <a:tc>
                  <a:txBody>
                    <a:bodyPr/>
                    <a:lstStyle/>
                    <a:p>
                      <a:pPr algn="ctr"/>
                      <a:r>
                        <a:rPr lang="en-US" sz="1400" dirty="0" smtClean="0">
                          <a:latin typeface="Arial Narrow" pitchFamily="34" charset="0"/>
                        </a:rPr>
                        <a:t>2011</a:t>
                      </a:r>
                      <a:endParaRPr lang="en-US" sz="1400" dirty="0">
                        <a:latin typeface="Arial Narrow" pitchFamily="34" charset="0"/>
                      </a:endParaRPr>
                    </a:p>
                  </a:txBody>
                  <a:tcPr/>
                </a:tc>
                <a:tc>
                  <a:txBody>
                    <a:bodyPr/>
                    <a:lstStyle/>
                    <a:p>
                      <a:pPr algn="ctr"/>
                      <a:r>
                        <a:rPr lang="en-US" sz="1400" dirty="0" smtClean="0">
                          <a:latin typeface="Arial Narrow" pitchFamily="34" charset="0"/>
                        </a:rPr>
                        <a:t>2012</a:t>
                      </a:r>
                      <a:endParaRPr lang="en-US" sz="1400" dirty="0">
                        <a:latin typeface="Arial Narrow" pitchFamily="34" charset="0"/>
                      </a:endParaRPr>
                    </a:p>
                  </a:txBody>
                  <a:tcPr/>
                </a:tc>
                <a:tc>
                  <a:txBody>
                    <a:bodyPr/>
                    <a:lstStyle/>
                    <a:p>
                      <a:pPr algn="ctr"/>
                      <a:r>
                        <a:rPr lang="en-US" sz="1400" dirty="0" smtClean="0">
                          <a:latin typeface="Arial Narrow" pitchFamily="34" charset="0"/>
                        </a:rPr>
                        <a:t>2013</a:t>
                      </a:r>
                      <a:endParaRPr lang="en-US" sz="1400" dirty="0">
                        <a:latin typeface="Arial Narrow" pitchFamily="34" charset="0"/>
                      </a:endParaRPr>
                    </a:p>
                  </a:txBody>
                  <a:tcPr/>
                </a:tc>
                <a:tc>
                  <a:txBody>
                    <a:bodyPr/>
                    <a:lstStyle/>
                    <a:p>
                      <a:pPr algn="ctr"/>
                      <a:r>
                        <a:rPr lang="en-US" sz="1400" dirty="0" smtClean="0">
                          <a:latin typeface="Arial Narrow" pitchFamily="34" charset="0"/>
                        </a:rPr>
                        <a:t>2014</a:t>
                      </a:r>
                      <a:endParaRPr lang="en-US" sz="1400" dirty="0">
                        <a:latin typeface="Arial Narrow" pitchFamily="34" charset="0"/>
                      </a:endParaRPr>
                    </a:p>
                  </a:txBody>
                  <a:tcPr/>
                </a:tc>
              </a:tr>
              <a:tr h="313146">
                <a:tc>
                  <a:txBody>
                    <a:bodyPr/>
                    <a:lstStyle/>
                    <a:p>
                      <a:pPr algn="ctr"/>
                      <a:r>
                        <a:rPr lang="en-US" sz="1400" dirty="0" smtClean="0">
                          <a:latin typeface="Arial Narrow" pitchFamily="34" charset="0"/>
                        </a:rPr>
                        <a:t>Nov</a:t>
                      </a:r>
                      <a:endParaRPr lang="en-US" sz="1400" dirty="0">
                        <a:latin typeface="Arial Narrow" pitchFamily="34" charset="0"/>
                      </a:endParaRPr>
                    </a:p>
                  </a:txBody>
                  <a:tcPr/>
                </a:tc>
                <a:tc>
                  <a:txBody>
                    <a:bodyPr/>
                    <a:lstStyle/>
                    <a:p>
                      <a:pPr algn="ctr"/>
                      <a:r>
                        <a:rPr lang="en-US" sz="1400" dirty="0" smtClean="0">
                          <a:latin typeface="Arial Narrow" pitchFamily="34" charset="0"/>
                        </a:rPr>
                        <a:t>19</a:t>
                      </a:r>
                      <a:endParaRPr lang="en-US" sz="1400" dirty="0">
                        <a:latin typeface="Arial Narrow" pitchFamily="34" charset="0"/>
                      </a:endParaRPr>
                    </a:p>
                  </a:txBody>
                  <a:tcPr/>
                </a:tc>
                <a:tc>
                  <a:txBody>
                    <a:bodyPr/>
                    <a:lstStyle/>
                    <a:p>
                      <a:pPr algn="ctr"/>
                      <a:r>
                        <a:rPr lang="en-US" sz="1400" dirty="0" smtClean="0">
                          <a:latin typeface="Arial Narrow" pitchFamily="34" charset="0"/>
                        </a:rPr>
                        <a:t>15</a:t>
                      </a:r>
                      <a:endParaRPr lang="en-US" sz="1400" dirty="0">
                        <a:latin typeface="Arial Narrow" pitchFamily="34" charset="0"/>
                      </a:endParaRPr>
                    </a:p>
                  </a:txBody>
                  <a:tcPr/>
                </a:tc>
                <a:tc>
                  <a:txBody>
                    <a:bodyPr/>
                    <a:lstStyle/>
                    <a:p>
                      <a:pPr algn="ctr"/>
                      <a:r>
                        <a:rPr lang="en-US" sz="1400" dirty="0" smtClean="0">
                          <a:latin typeface="Arial Narrow" pitchFamily="34" charset="0"/>
                        </a:rPr>
                        <a:t>14</a:t>
                      </a:r>
                      <a:endParaRPr lang="en-US" sz="1400" dirty="0">
                        <a:latin typeface="Arial Narrow" pitchFamily="34" charset="0"/>
                      </a:endParaRPr>
                    </a:p>
                  </a:txBody>
                  <a:tcPr/>
                </a:tc>
                <a:tc>
                  <a:txBody>
                    <a:bodyPr/>
                    <a:lstStyle/>
                    <a:p>
                      <a:pPr algn="ctr"/>
                      <a:r>
                        <a:rPr lang="en-US" sz="1400" dirty="0" smtClean="0">
                          <a:latin typeface="Arial Narrow" pitchFamily="34" charset="0"/>
                        </a:rPr>
                        <a:t>27</a:t>
                      </a:r>
                      <a:endParaRPr lang="en-US" sz="1400" dirty="0">
                        <a:latin typeface="Arial Narrow" pitchFamily="34" charset="0"/>
                      </a:endParaRPr>
                    </a:p>
                  </a:txBody>
                  <a:tcPr/>
                </a:tc>
                <a:tc>
                  <a:txBody>
                    <a:bodyPr/>
                    <a:lstStyle/>
                    <a:p>
                      <a:pPr algn="ctr"/>
                      <a:endParaRPr lang="en-US" sz="1400" dirty="0">
                        <a:latin typeface="Arial Narrow" pitchFamily="34" charset="0"/>
                      </a:endParaRPr>
                    </a:p>
                  </a:txBody>
                  <a:tcPr/>
                </a:tc>
                <a:tc>
                  <a:txBody>
                    <a:bodyPr/>
                    <a:lstStyle/>
                    <a:p>
                      <a:pPr algn="ctr"/>
                      <a:r>
                        <a:rPr lang="en-US" sz="1400" dirty="0" smtClean="0">
                          <a:latin typeface="Arial Narrow" pitchFamily="34" charset="0"/>
                        </a:rPr>
                        <a:t>1</a:t>
                      </a:r>
                      <a:endParaRPr lang="en-US" sz="1400" dirty="0">
                        <a:latin typeface="Arial Narrow" pitchFamily="34" charset="0"/>
                      </a:endParaRPr>
                    </a:p>
                  </a:txBody>
                  <a:tcPr/>
                </a:tc>
                <a:tc>
                  <a:txBody>
                    <a:bodyPr/>
                    <a:lstStyle/>
                    <a:p>
                      <a:pPr algn="ctr"/>
                      <a:r>
                        <a:rPr lang="en-US" sz="1400" dirty="0" smtClean="0">
                          <a:latin typeface="Arial Narrow" pitchFamily="34" charset="0"/>
                        </a:rPr>
                        <a:t>68</a:t>
                      </a:r>
                      <a:endParaRPr lang="en-US" sz="1400" dirty="0">
                        <a:latin typeface="Arial Narrow" pitchFamily="34" charset="0"/>
                      </a:endParaRPr>
                    </a:p>
                  </a:txBody>
                  <a:tcPr/>
                </a:tc>
                <a:tc>
                  <a:txBody>
                    <a:bodyPr/>
                    <a:lstStyle/>
                    <a:p>
                      <a:pPr algn="ctr"/>
                      <a:r>
                        <a:rPr lang="en-US" sz="1400" dirty="0" smtClean="0">
                          <a:latin typeface="Arial Narrow" pitchFamily="34" charset="0"/>
                        </a:rPr>
                        <a:t>27</a:t>
                      </a:r>
                      <a:endParaRPr lang="en-US" sz="1400" dirty="0">
                        <a:latin typeface="Arial Narrow" pitchFamily="34" charset="0"/>
                      </a:endParaRPr>
                    </a:p>
                  </a:txBody>
                  <a:tcPr/>
                </a:tc>
                <a:tc>
                  <a:txBody>
                    <a:bodyPr/>
                    <a:lstStyle/>
                    <a:p>
                      <a:pPr algn="ctr"/>
                      <a:endParaRPr lang="en-US" sz="1400" dirty="0">
                        <a:latin typeface="Arial Narrow" pitchFamily="34" charset="0"/>
                      </a:endParaRPr>
                    </a:p>
                  </a:txBody>
                  <a:tcPr/>
                </a:tc>
                <a:tc>
                  <a:txBody>
                    <a:bodyPr/>
                    <a:lstStyle/>
                    <a:p>
                      <a:pPr algn="ctr"/>
                      <a:r>
                        <a:rPr lang="en-US" sz="1400" dirty="0" smtClean="0">
                          <a:latin typeface="Arial Narrow" pitchFamily="34" charset="0"/>
                        </a:rPr>
                        <a:t>14</a:t>
                      </a:r>
                      <a:endParaRPr lang="en-US" sz="1400" dirty="0">
                        <a:latin typeface="Arial Narrow" pitchFamily="34" charset="0"/>
                      </a:endParaRPr>
                    </a:p>
                  </a:txBody>
                  <a:tcPr/>
                </a:tc>
                <a:tc>
                  <a:txBody>
                    <a:bodyPr/>
                    <a:lstStyle/>
                    <a:p>
                      <a:pPr algn="ctr"/>
                      <a:r>
                        <a:rPr lang="en-US" sz="1400" dirty="0" smtClean="0">
                          <a:latin typeface="Arial Narrow" pitchFamily="34" charset="0"/>
                        </a:rPr>
                        <a:t>2</a:t>
                      </a:r>
                      <a:endParaRPr lang="en-US" sz="1400" dirty="0">
                        <a:latin typeface="Arial Narrow" pitchFamily="34" charset="0"/>
                      </a:endParaRPr>
                    </a:p>
                  </a:txBody>
                  <a:tcPr/>
                </a:tc>
                <a:tc>
                  <a:txBody>
                    <a:bodyPr/>
                    <a:lstStyle/>
                    <a:p>
                      <a:pPr algn="ctr"/>
                      <a:endParaRPr lang="en-US" sz="1400">
                        <a:latin typeface="Arial Narrow" pitchFamily="34" charset="0"/>
                      </a:endParaRPr>
                    </a:p>
                  </a:txBody>
                  <a:tcPr/>
                </a:tc>
              </a:tr>
              <a:tr h="313146">
                <a:tc>
                  <a:txBody>
                    <a:bodyPr/>
                    <a:lstStyle/>
                    <a:p>
                      <a:pPr algn="ctr"/>
                      <a:r>
                        <a:rPr lang="en-US" sz="1400" dirty="0" smtClean="0">
                          <a:latin typeface="Arial Narrow" pitchFamily="34" charset="0"/>
                        </a:rPr>
                        <a:t>Dec</a:t>
                      </a:r>
                      <a:endParaRPr lang="en-US" sz="1400" dirty="0">
                        <a:latin typeface="Arial Narrow" pitchFamily="34" charset="0"/>
                      </a:endParaRPr>
                    </a:p>
                  </a:txBody>
                  <a:tcPr/>
                </a:tc>
                <a:tc>
                  <a:txBody>
                    <a:bodyPr/>
                    <a:lstStyle/>
                    <a:p>
                      <a:pPr algn="ctr"/>
                      <a:r>
                        <a:rPr lang="en-US" sz="1400" dirty="0" smtClean="0">
                          <a:latin typeface="Arial Narrow" pitchFamily="34" charset="0"/>
                        </a:rPr>
                        <a:t>62</a:t>
                      </a:r>
                      <a:endParaRPr lang="en-US" sz="1400" dirty="0">
                        <a:latin typeface="Arial Narrow" pitchFamily="34" charset="0"/>
                      </a:endParaRPr>
                    </a:p>
                  </a:txBody>
                  <a:tcPr/>
                </a:tc>
                <a:tc>
                  <a:txBody>
                    <a:bodyPr/>
                    <a:lstStyle/>
                    <a:p>
                      <a:pPr algn="ctr"/>
                      <a:r>
                        <a:rPr lang="en-US" sz="1400" dirty="0" smtClean="0">
                          <a:latin typeface="Arial Narrow" pitchFamily="34" charset="0"/>
                        </a:rPr>
                        <a:t>33</a:t>
                      </a:r>
                    </a:p>
                  </a:txBody>
                  <a:tcPr/>
                </a:tc>
                <a:tc>
                  <a:txBody>
                    <a:bodyPr/>
                    <a:lstStyle/>
                    <a:p>
                      <a:pPr algn="ctr"/>
                      <a:r>
                        <a:rPr lang="en-US" sz="1400" dirty="0" smtClean="0">
                          <a:latin typeface="Arial Narrow" pitchFamily="34" charset="0"/>
                        </a:rPr>
                        <a:t>9</a:t>
                      </a:r>
                      <a:endParaRPr lang="en-US" sz="1400" dirty="0">
                        <a:latin typeface="Arial Narrow" pitchFamily="34" charset="0"/>
                      </a:endParaRPr>
                    </a:p>
                  </a:txBody>
                  <a:tcPr/>
                </a:tc>
                <a:tc>
                  <a:txBody>
                    <a:bodyPr/>
                    <a:lstStyle/>
                    <a:p>
                      <a:pPr algn="ctr"/>
                      <a:r>
                        <a:rPr lang="en-US" sz="1400" dirty="0" smtClean="0">
                          <a:latin typeface="Arial Narrow" pitchFamily="34" charset="0"/>
                        </a:rPr>
                        <a:t>70</a:t>
                      </a:r>
                      <a:endParaRPr lang="en-US" sz="1400" dirty="0">
                        <a:latin typeface="Arial Narrow" pitchFamily="34" charset="0"/>
                      </a:endParaRPr>
                    </a:p>
                  </a:txBody>
                  <a:tcPr/>
                </a:tc>
                <a:tc>
                  <a:txBody>
                    <a:bodyPr/>
                    <a:lstStyle/>
                    <a:p>
                      <a:pPr algn="ctr"/>
                      <a:r>
                        <a:rPr lang="en-US" sz="1400" dirty="0" smtClean="0">
                          <a:latin typeface="Arial Narrow" pitchFamily="34" charset="0"/>
                        </a:rPr>
                        <a:t>13</a:t>
                      </a:r>
                      <a:endParaRPr lang="en-US" sz="1400" dirty="0">
                        <a:latin typeface="Arial Narrow" pitchFamily="34" charset="0"/>
                      </a:endParaRPr>
                    </a:p>
                  </a:txBody>
                  <a:tcPr/>
                </a:tc>
                <a:tc>
                  <a:txBody>
                    <a:bodyPr/>
                    <a:lstStyle/>
                    <a:p>
                      <a:pPr algn="ctr"/>
                      <a:r>
                        <a:rPr lang="en-US" sz="1400" dirty="0" smtClean="0">
                          <a:latin typeface="Arial Narrow" pitchFamily="34" charset="0"/>
                        </a:rPr>
                        <a:t>101</a:t>
                      </a:r>
                      <a:endParaRPr lang="en-US" sz="1400" dirty="0">
                        <a:latin typeface="Arial Narrow" pitchFamily="34" charset="0"/>
                      </a:endParaRPr>
                    </a:p>
                  </a:txBody>
                  <a:tcPr/>
                </a:tc>
                <a:tc>
                  <a:txBody>
                    <a:bodyPr/>
                    <a:lstStyle/>
                    <a:p>
                      <a:pPr algn="ctr"/>
                      <a:r>
                        <a:rPr lang="en-US" sz="1400" dirty="0" smtClean="0">
                          <a:latin typeface="Arial Narrow" pitchFamily="34" charset="0"/>
                        </a:rPr>
                        <a:t>27</a:t>
                      </a:r>
                      <a:endParaRPr lang="en-US" sz="1400" dirty="0">
                        <a:latin typeface="Arial Narrow" pitchFamily="34" charset="0"/>
                      </a:endParaRPr>
                    </a:p>
                  </a:txBody>
                  <a:tcPr/>
                </a:tc>
                <a:tc>
                  <a:txBody>
                    <a:bodyPr/>
                    <a:lstStyle/>
                    <a:p>
                      <a:pPr algn="ctr"/>
                      <a:r>
                        <a:rPr lang="en-US" sz="1400" dirty="0" smtClean="0">
                          <a:latin typeface="Arial Narrow" pitchFamily="34" charset="0"/>
                        </a:rPr>
                        <a:t>13</a:t>
                      </a:r>
                      <a:endParaRPr lang="en-US" sz="1400" dirty="0">
                        <a:latin typeface="Arial Narrow" pitchFamily="34" charset="0"/>
                      </a:endParaRPr>
                    </a:p>
                  </a:txBody>
                  <a:tcPr/>
                </a:tc>
                <a:tc>
                  <a:txBody>
                    <a:bodyPr/>
                    <a:lstStyle/>
                    <a:p>
                      <a:pPr algn="ctr"/>
                      <a:r>
                        <a:rPr lang="en-US" sz="1400" dirty="0" smtClean="0">
                          <a:latin typeface="Arial Narrow" pitchFamily="34" charset="0"/>
                        </a:rPr>
                        <a:t>29</a:t>
                      </a:r>
                      <a:endParaRPr lang="en-US" sz="1400" dirty="0">
                        <a:latin typeface="Arial Narrow" pitchFamily="34" charset="0"/>
                      </a:endParaRPr>
                    </a:p>
                  </a:txBody>
                  <a:tcPr/>
                </a:tc>
                <a:tc>
                  <a:txBody>
                    <a:bodyPr/>
                    <a:lstStyle/>
                    <a:p>
                      <a:pPr algn="ctr"/>
                      <a:r>
                        <a:rPr lang="en-US" sz="1400" dirty="0" smtClean="0">
                          <a:latin typeface="Arial Narrow" pitchFamily="34" charset="0"/>
                        </a:rPr>
                        <a:t>73</a:t>
                      </a:r>
                      <a:endParaRPr lang="en-US" sz="1400" dirty="0">
                        <a:latin typeface="Arial Narrow" pitchFamily="34" charset="0"/>
                      </a:endParaRPr>
                    </a:p>
                  </a:txBody>
                  <a:tcPr/>
                </a:tc>
                <a:tc>
                  <a:txBody>
                    <a:bodyPr/>
                    <a:lstStyle/>
                    <a:p>
                      <a:pPr algn="ctr"/>
                      <a:r>
                        <a:rPr lang="en-US" sz="1400" dirty="0" smtClean="0">
                          <a:latin typeface="Arial Narrow" pitchFamily="34" charset="0"/>
                        </a:rPr>
                        <a:t>48</a:t>
                      </a:r>
                      <a:endParaRPr lang="en-US" sz="1400" dirty="0">
                        <a:latin typeface="Arial Narrow" pitchFamily="34" charset="0"/>
                      </a:endParaRPr>
                    </a:p>
                  </a:txBody>
                  <a:tcPr/>
                </a:tc>
                <a:tc>
                  <a:txBody>
                    <a:bodyPr/>
                    <a:lstStyle/>
                    <a:p>
                      <a:pPr algn="ctr"/>
                      <a:endParaRPr lang="en-US" sz="1400">
                        <a:latin typeface="Arial Narrow" pitchFamily="34" charset="0"/>
                      </a:endParaRPr>
                    </a:p>
                  </a:txBody>
                  <a:tcPr/>
                </a:tc>
              </a:tr>
              <a:tr h="313146">
                <a:tc>
                  <a:txBody>
                    <a:bodyPr/>
                    <a:lstStyle/>
                    <a:p>
                      <a:pPr algn="ctr"/>
                      <a:r>
                        <a:rPr lang="en-US" sz="1400" dirty="0" smtClean="0">
                          <a:latin typeface="Arial Narrow" pitchFamily="34" charset="0"/>
                        </a:rPr>
                        <a:t>Jan</a:t>
                      </a:r>
                      <a:endParaRPr lang="en-US" sz="1400" dirty="0">
                        <a:latin typeface="Arial Narrow" pitchFamily="34" charset="0"/>
                      </a:endParaRPr>
                    </a:p>
                  </a:txBody>
                  <a:tcPr/>
                </a:tc>
                <a:tc>
                  <a:txBody>
                    <a:bodyPr/>
                    <a:lstStyle/>
                    <a:p>
                      <a:pPr algn="ctr"/>
                      <a:endParaRPr lang="en-US" sz="1400">
                        <a:latin typeface="Arial Narrow" pitchFamily="34" charset="0"/>
                      </a:endParaRPr>
                    </a:p>
                  </a:txBody>
                  <a:tcPr/>
                </a:tc>
                <a:tc>
                  <a:txBody>
                    <a:bodyPr/>
                    <a:lstStyle/>
                    <a:p>
                      <a:pPr algn="ctr"/>
                      <a:r>
                        <a:rPr lang="en-US" sz="1400" dirty="0" smtClean="0">
                          <a:latin typeface="Arial Narrow" pitchFamily="34" charset="0"/>
                        </a:rPr>
                        <a:t>54</a:t>
                      </a:r>
                      <a:endParaRPr lang="en-US" sz="1400" dirty="0">
                        <a:latin typeface="Arial Narrow" pitchFamily="34" charset="0"/>
                      </a:endParaRPr>
                    </a:p>
                  </a:txBody>
                  <a:tcPr/>
                </a:tc>
                <a:tc>
                  <a:txBody>
                    <a:bodyPr/>
                    <a:lstStyle/>
                    <a:p>
                      <a:pPr algn="ctr"/>
                      <a:r>
                        <a:rPr lang="en-US" sz="1400" dirty="0" smtClean="0">
                          <a:latin typeface="Arial Narrow" pitchFamily="34" charset="0"/>
                        </a:rPr>
                        <a:t>67</a:t>
                      </a:r>
                      <a:endParaRPr lang="en-US" sz="1400" dirty="0">
                        <a:latin typeface="Arial Narrow" pitchFamily="34" charset="0"/>
                      </a:endParaRPr>
                    </a:p>
                  </a:txBody>
                  <a:tcPr/>
                </a:tc>
                <a:tc>
                  <a:txBody>
                    <a:bodyPr/>
                    <a:lstStyle/>
                    <a:p>
                      <a:pPr algn="ctr"/>
                      <a:r>
                        <a:rPr lang="en-US" sz="1400" dirty="0" smtClean="0">
                          <a:latin typeface="Arial Narrow" pitchFamily="34" charset="0"/>
                        </a:rPr>
                        <a:t>141</a:t>
                      </a:r>
                      <a:endParaRPr lang="en-US" sz="1400" dirty="0">
                        <a:latin typeface="Arial Narrow" pitchFamily="34" charset="0"/>
                      </a:endParaRPr>
                    </a:p>
                  </a:txBody>
                  <a:tcPr/>
                </a:tc>
                <a:tc>
                  <a:txBody>
                    <a:bodyPr/>
                    <a:lstStyle/>
                    <a:p>
                      <a:pPr algn="ctr"/>
                      <a:r>
                        <a:rPr lang="en-US" sz="1400" dirty="0" smtClean="0">
                          <a:latin typeface="Arial Narrow" pitchFamily="34" charset="0"/>
                        </a:rPr>
                        <a:t>11</a:t>
                      </a:r>
                      <a:endParaRPr lang="en-US" sz="1400" dirty="0">
                        <a:latin typeface="Arial Narrow" pitchFamily="34" charset="0"/>
                      </a:endParaRPr>
                    </a:p>
                  </a:txBody>
                  <a:tcPr/>
                </a:tc>
                <a:tc>
                  <a:txBody>
                    <a:bodyPr/>
                    <a:lstStyle/>
                    <a:p>
                      <a:pPr algn="ctr"/>
                      <a:r>
                        <a:rPr lang="en-US" sz="1400" dirty="0" smtClean="0">
                          <a:latin typeface="Arial Narrow" pitchFamily="34" charset="0"/>
                        </a:rPr>
                        <a:t>136</a:t>
                      </a:r>
                      <a:endParaRPr lang="en-US" sz="1400" dirty="0">
                        <a:latin typeface="Arial Narrow" pitchFamily="34" charset="0"/>
                      </a:endParaRPr>
                    </a:p>
                  </a:txBody>
                  <a:tcPr/>
                </a:tc>
                <a:tc>
                  <a:txBody>
                    <a:bodyPr/>
                    <a:lstStyle/>
                    <a:p>
                      <a:pPr algn="ctr"/>
                      <a:r>
                        <a:rPr lang="en-US" sz="1400" dirty="0" smtClean="0">
                          <a:latin typeface="Arial Narrow" pitchFamily="34" charset="0"/>
                        </a:rPr>
                        <a:t>128</a:t>
                      </a:r>
                      <a:endParaRPr lang="en-US" sz="1400" dirty="0">
                        <a:latin typeface="Arial Narrow" pitchFamily="34" charset="0"/>
                      </a:endParaRPr>
                    </a:p>
                  </a:txBody>
                  <a:tcPr/>
                </a:tc>
                <a:tc>
                  <a:txBody>
                    <a:bodyPr/>
                    <a:lstStyle/>
                    <a:p>
                      <a:pPr algn="ctr"/>
                      <a:r>
                        <a:rPr lang="en-US" sz="1400" dirty="0" smtClean="0">
                          <a:latin typeface="Arial Narrow" pitchFamily="34" charset="0"/>
                        </a:rPr>
                        <a:t>41</a:t>
                      </a:r>
                      <a:endParaRPr lang="en-US" sz="1400" dirty="0">
                        <a:latin typeface="Arial Narrow" pitchFamily="34" charset="0"/>
                      </a:endParaRPr>
                    </a:p>
                  </a:txBody>
                  <a:tcPr/>
                </a:tc>
                <a:tc>
                  <a:txBody>
                    <a:bodyPr/>
                    <a:lstStyle/>
                    <a:p>
                      <a:pPr algn="ctr"/>
                      <a:r>
                        <a:rPr lang="en-US" sz="1400" dirty="0" smtClean="0">
                          <a:latin typeface="Arial Narrow" pitchFamily="34" charset="0"/>
                        </a:rPr>
                        <a:t>18</a:t>
                      </a:r>
                      <a:endParaRPr lang="en-US" sz="1400" dirty="0">
                        <a:latin typeface="Arial Narrow" pitchFamily="34" charset="0"/>
                      </a:endParaRPr>
                    </a:p>
                  </a:txBody>
                  <a:tcPr/>
                </a:tc>
                <a:tc>
                  <a:txBody>
                    <a:bodyPr/>
                    <a:lstStyle/>
                    <a:p>
                      <a:pPr algn="ctr"/>
                      <a:r>
                        <a:rPr lang="en-US" sz="1400" dirty="0" smtClean="0">
                          <a:latin typeface="Arial Narrow" pitchFamily="34" charset="0"/>
                        </a:rPr>
                        <a:t>61</a:t>
                      </a:r>
                      <a:endParaRPr lang="en-US" sz="1400" dirty="0">
                        <a:latin typeface="Arial Narrow" pitchFamily="34" charset="0"/>
                      </a:endParaRPr>
                    </a:p>
                  </a:txBody>
                  <a:tcPr/>
                </a:tc>
                <a:tc>
                  <a:txBody>
                    <a:bodyPr/>
                    <a:lstStyle/>
                    <a:p>
                      <a:pPr algn="ctr"/>
                      <a:r>
                        <a:rPr lang="en-US" sz="1400" dirty="0" smtClean="0">
                          <a:latin typeface="Arial Narrow" pitchFamily="34" charset="0"/>
                        </a:rPr>
                        <a:t>44</a:t>
                      </a:r>
                      <a:endParaRPr lang="en-US" sz="1400" dirty="0">
                        <a:latin typeface="Arial Narrow" pitchFamily="34" charset="0"/>
                      </a:endParaRPr>
                    </a:p>
                  </a:txBody>
                  <a:tcPr/>
                </a:tc>
                <a:tc>
                  <a:txBody>
                    <a:bodyPr/>
                    <a:lstStyle/>
                    <a:p>
                      <a:pPr algn="ctr"/>
                      <a:r>
                        <a:rPr lang="en-US" sz="1400" dirty="0" smtClean="0">
                          <a:latin typeface="Arial Narrow" pitchFamily="34" charset="0"/>
                        </a:rPr>
                        <a:t>65</a:t>
                      </a:r>
                      <a:endParaRPr lang="en-US" sz="1400" dirty="0">
                        <a:latin typeface="Arial Narrow" pitchFamily="34" charset="0"/>
                      </a:endParaRPr>
                    </a:p>
                  </a:txBody>
                  <a:tcPr/>
                </a:tc>
              </a:tr>
              <a:tr h="313146">
                <a:tc>
                  <a:txBody>
                    <a:bodyPr/>
                    <a:lstStyle/>
                    <a:p>
                      <a:pPr algn="ctr"/>
                      <a:r>
                        <a:rPr lang="en-US" sz="1400" dirty="0" smtClean="0">
                          <a:latin typeface="Arial Narrow" pitchFamily="34" charset="0"/>
                        </a:rPr>
                        <a:t>Feb</a:t>
                      </a:r>
                      <a:endParaRPr lang="en-US" sz="1400" dirty="0">
                        <a:latin typeface="Arial Narrow" pitchFamily="34" charset="0"/>
                      </a:endParaRPr>
                    </a:p>
                  </a:txBody>
                  <a:tcPr/>
                </a:tc>
                <a:tc>
                  <a:txBody>
                    <a:bodyPr/>
                    <a:lstStyle/>
                    <a:p>
                      <a:pPr algn="ctr"/>
                      <a:endParaRPr lang="en-US" sz="1400">
                        <a:latin typeface="Arial Narrow" pitchFamily="34" charset="0"/>
                      </a:endParaRPr>
                    </a:p>
                  </a:txBody>
                  <a:tcPr/>
                </a:tc>
                <a:tc>
                  <a:txBody>
                    <a:bodyPr/>
                    <a:lstStyle/>
                    <a:p>
                      <a:pPr algn="ctr"/>
                      <a:r>
                        <a:rPr lang="en-US" sz="1400" dirty="0" smtClean="0">
                          <a:latin typeface="Arial Narrow" pitchFamily="34" charset="0"/>
                        </a:rPr>
                        <a:t>52</a:t>
                      </a:r>
                      <a:endParaRPr lang="en-US" sz="1400" dirty="0">
                        <a:latin typeface="Arial Narrow" pitchFamily="34" charset="0"/>
                      </a:endParaRPr>
                    </a:p>
                  </a:txBody>
                  <a:tcPr/>
                </a:tc>
                <a:tc>
                  <a:txBody>
                    <a:bodyPr/>
                    <a:lstStyle/>
                    <a:p>
                      <a:pPr algn="ctr"/>
                      <a:r>
                        <a:rPr lang="en-US" sz="1400" dirty="0" smtClean="0">
                          <a:latin typeface="Arial Narrow" pitchFamily="34" charset="0"/>
                        </a:rPr>
                        <a:t>210</a:t>
                      </a:r>
                      <a:endParaRPr lang="en-US" sz="1400" dirty="0">
                        <a:latin typeface="Arial Narrow" pitchFamily="34" charset="0"/>
                      </a:endParaRPr>
                    </a:p>
                  </a:txBody>
                  <a:tcPr/>
                </a:tc>
                <a:tc>
                  <a:txBody>
                    <a:bodyPr/>
                    <a:lstStyle/>
                    <a:p>
                      <a:pPr algn="ctr"/>
                      <a:r>
                        <a:rPr lang="en-US" sz="1400" dirty="0" smtClean="0">
                          <a:latin typeface="Arial Narrow" pitchFamily="34" charset="0"/>
                        </a:rPr>
                        <a:t>124</a:t>
                      </a:r>
                      <a:endParaRPr lang="en-US" sz="1400" dirty="0">
                        <a:latin typeface="Arial Narrow" pitchFamily="34" charset="0"/>
                      </a:endParaRPr>
                    </a:p>
                  </a:txBody>
                  <a:tcPr/>
                </a:tc>
                <a:tc>
                  <a:txBody>
                    <a:bodyPr/>
                    <a:lstStyle/>
                    <a:p>
                      <a:pPr algn="ctr"/>
                      <a:r>
                        <a:rPr lang="en-US" sz="1400" dirty="0" smtClean="0">
                          <a:latin typeface="Arial Narrow" pitchFamily="34" charset="0"/>
                        </a:rPr>
                        <a:t>37</a:t>
                      </a:r>
                      <a:endParaRPr lang="en-US" sz="1400" dirty="0">
                        <a:latin typeface="Arial Narrow" pitchFamily="34" charset="0"/>
                      </a:endParaRPr>
                    </a:p>
                  </a:txBody>
                  <a:tcPr/>
                </a:tc>
                <a:tc>
                  <a:txBody>
                    <a:bodyPr/>
                    <a:lstStyle/>
                    <a:p>
                      <a:pPr algn="ctr"/>
                      <a:r>
                        <a:rPr lang="en-US" sz="1400" dirty="0" smtClean="0">
                          <a:latin typeface="Arial Narrow" pitchFamily="34" charset="0"/>
                        </a:rPr>
                        <a:t>71</a:t>
                      </a:r>
                      <a:endParaRPr lang="en-US" sz="1400" dirty="0">
                        <a:latin typeface="Arial Narrow" pitchFamily="34" charset="0"/>
                      </a:endParaRPr>
                    </a:p>
                  </a:txBody>
                  <a:tcPr/>
                </a:tc>
                <a:tc>
                  <a:txBody>
                    <a:bodyPr/>
                    <a:lstStyle/>
                    <a:p>
                      <a:pPr algn="ctr"/>
                      <a:r>
                        <a:rPr lang="en-US" sz="1400" dirty="0" smtClean="0">
                          <a:latin typeface="Arial Narrow" pitchFamily="34" charset="0"/>
                        </a:rPr>
                        <a:t>128</a:t>
                      </a:r>
                      <a:endParaRPr lang="en-US" sz="1400" dirty="0">
                        <a:latin typeface="Arial Narrow" pitchFamily="34" charset="0"/>
                      </a:endParaRPr>
                    </a:p>
                  </a:txBody>
                  <a:tcPr/>
                </a:tc>
                <a:tc>
                  <a:txBody>
                    <a:bodyPr/>
                    <a:lstStyle/>
                    <a:p>
                      <a:pPr algn="ctr"/>
                      <a:r>
                        <a:rPr lang="en-US" sz="1400" dirty="0" smtClean="0">
                          <a:latin typeface="Arial Narrow" pitchFamily="34" charset="0"/>
                        </a:rPr>
                        <a:t>144</a:t>
                      </a:r>
                      <a:endParaRPr lang="en-US" sz="1400" dirty="0">
                        <a:latin typeface="Arial Narrow" pitchFamily="34" charset="0"/>
                      </a:endParaRPr>
                    </a:p>
                  </a:txBody>
                  <a:tcPr/>
                </a:tc>
                <a:tc>
                  <a:txBody>
                    <a:bodyPr/>
                    <a:lstStyle/>
                    <a:p>
                      <a:pPr algn="ctr"/>
                      <a:r>
                        <a:rPr lang="en-US" sz="1400" dirty="0" smtClean="0">
                          <a:latin typeface="Arial Narrow" pitchFamily="34" charset="0"/>
                        </a:rPr>
                        <a:t>179</a:t>
                      </a:r>
                      <a:endParaRPr lang="en-US" sz="1400" dirty="0">
                        <a:latin typeface="Arial Narrow" pitchFamily="34" charset="0"/>
                      </a:endParaRPr>
                    </a:p>
                  </a:txBody>
                  <a:tcPr/>
                </a:tc>
                <a:tc>
                  <a:txBody>
                    <a:bodyPr/>
                    <a:lstStyle/>
                    <a:p>
                      <a:pPr algn="ctr"/>
                      <a:r>
                        <a:rPr lang="en-US" sz="1400" dirty="0" smtClean="0">
                          <a:latin typeface="Arial Narrow" pitchFamily="34" charset="0"/>
                        </a:rPr>
                        <a:t>121</a:t>
                      </a:r>
                      <a:endParaRPr lang="en-US" sz="1400" dirty="0">
                        <a:latin typeface="Arial Narrow" pitchFamily="34" charset="0"/>
                      </a:endParaRPr>
                    </a:p>
                  </a:txBody>
                  <a:tcPr/>
                </a:tc>
                <a:tc>
                  <a:txBody>
                    <a:bodyPr/>
                    <a:lstStyle/>
                    <a:p>
                      <a:pPr algn="ctr"/>
                      <a:r>
                        <a:rPr lang="en-US" sz="1400" dirty="0" smtClean="0">
                          <a:latin typeface="Arial Narrow" pitchFamily="34" charset="0"/>
                        </a:rPr>
                        <a:t>87</a:t>
                      </a:r>
                      <a:endParaRPr lang="en-US" sz="1400" dirty="0">
                        <a:latin typeface="Arial Narrow" pitchFamily="34" charset="0"/>
                      </a:endParaRPr>
                    </a:p>
                  </a:txBody>
                  <a:tcPr/>
                </a:tc>
                <a:tc>
                  <a:txBody>
                    <a:bodyPr/>
                    <a:lstStyle/>
                    <a:p>
                      <a:pPr algn="ctr"/>
                      <a:r>
                        <a:rPr lang="en-US" sz="1400" dirty="0" smtClean="0">
                          <a:latin typeface="Arial Narrow" pitchFamily="34" charset="0"/>
                        </a:rPr>
                        <a:t>49</a:t>
                      </a:r>
                      <a:endParaRPr lang="en-US" sz="1400" dirty="0">
                        <a:latin typeface="Arial Narrow" pitchFamily="34" charset="0"/>
                      </a:endParaRPr>
                    </a:p>
                  </a:txBody>
                  <a:tcPr/>
                </a:tc>
              </a:tr>
              <a:tr h="313146">
                <a:tc>
                  <a:txBody>
                    <a:bodyPr/>
                    <a:lstStyle/>
                    <a:p>
                      <a:pPr algn="ctr"/>
                      <a:r>
                        <a:rPr lang="en-US" sz="1400" dirty="0" smtClean="0">
                          <a:latin typeface="Arial Narrow" pitchFamily="34" charset="0"/>
                        </a:rPr>
                        <a:t>Mar</a:t>
                      </a:r>
                      <a:endParaRPr lang="en-US" sz="1400" dirty="0">
                        <a:latin typeface="Arial Narrow" pitchFamily="34" charset="0"/>
                      </a:endParaRPr>
                    </a:p>
                  </a:txBody>
                  <a:tcPr/>
                </a:tc>
                <a:tc>
                  <a:txBody>
                    <a:bodyPr/>
                    <a:lstStyle/>
                    <a:p>
                      <a:pPr algn="ctr"/>
                      <a:endParaRPr lang="en-US" sz="1400" dirty="0">
                        <a:latin typeface="Arial Narrow" pitchFamily="34" charset="0"/>
                      </a:endParaRPr>
                    </a:p>
                  </a:txBody>
                  <a:tcPr/>
                </a:tc>
                <a:tc>
                  <a:txBody>
                    <a:bodyPr/>
                    <a:lstStyle/>
                    <a:p>
                      <a:pPr algn="ctr"/>
                      <a:r>
                        <a:rPr lang="en-US" sz="1400" dirty="0" smtClean="0">
                          <a:latin typeface="Arial Narrow" pitchFamily="34" charset="0"/>
                        </a:rPr>
                        <a:t>34</a:t>
                      </a:r>
                      <a:endParaRPr lang="en-US" sz="1400" dirty="0">
                        <a:latin typeface="Arial Narrow" pitchFamily="34" charset="0"/>
                      </a:endParaRPr>
                    </a:p>
                  </a:txBody>
                  <a:tcPr/>
                </a:tc>
                <a:tc>
                  <a:txBody>
                    <a:bodyPr/>
                    <a:lstStyle/>
                    <a:p>
                      <a:pPr algn="ctr"/>
                      <a:r>
                        <a:rPr lang="en-US" sz="1400" dirty="0" smtClean="0">
                          <a:latin typeface="Arial Narrow" pitchFamily="34" charset="0"/>
                        </a:rPr>
                        <a:t>41</a:t>
                      </a:r>
                      <a:endParaRPr lang="en-US" sz="1400" dirty="0">
                        <a:latin typeface="Arial Narrow" pitchFamily="34" charset="0"/>
                      </a:endParaRPr>
                    </a:p>
                  </a:txBody>
                  <a:tcPr/>
                </a:tc>
                <a:tc>
                  <a:txBody>
                    <a:bodyPr/>
                    <a:lstStyle/>
                    <a:p>
                      <a:pPr algn="ctr"/>
                      <a:r>
                        <a:rPr lang="en-US" sz="1400" dirty="0" smtClean="0">
                          <a:latin typeface="Arial Narrow" pitchFamily="34" charset="0"/>
                        </a:rPr>
                        <a:t>34</a:t>
                      </a:r>
                      <a:endParaRPr lang="en-US" sz="1400" dirty="0">
                        <a:latin typeface="Arial Narrow" pitchFamily="34" charset="0"/>
                      </a:endParaRPr>
                    </a:p>
                  </a:txBody>
                  <a:tcPr/>
                </a:tc>
                <a:tc>
                  <a:txBody>
                    <a:bodyPr/>
                    <a:lstStyle/>
                    <a:p>
                      <a:pPr algn="ctr"/>
                      <a:r>
                        <a:rPr lang="en-US" sz="1400" dirty="0" smtClean="0">
                          <a:latin typeface="Arial Narrow" pitchFamily="34" charset="0"/>
                        </a:rPr>
                        <a:t>112</a:t>
                      </a:r>
                      <a:endParaRPr lang="en-US" sz="1400" dirty="0">
                        <a:latin typeface="Arial Narrow" pitchFamily="34" charset="0"/>
                      </a:endParaRPr>
                    </a:p>
                  </a:txBody>
                  <a:tcPr/>
                </a:tc>
                <a:tc>
                  <a:txBody>
                    <a:bodyPr/>
                    <a:lstStyle/>
                    <a:p>
                      <a:pPr algn="ctr"/>
                      <a:r>
                        <a:rPr lang="en-US" sz="1400" dirty="0" smtClean="0">
                          <a:latin typeface="Arial Narrow" pitchFamily="34" charset="0"/>
                        </a:rPr>
                        <a:t>20</a:t>
                      </a:r>
                      <a:endParaRPr lang="en-US" sz="1400" dirty="0">
                        <a:latin typeface="Arial Narrow" pitchFamily="34" charset="0"/>
                      </a:endParaRPr>
                    </a:p>
                  </a:txBody>
                  <a:tcPr/>
                </a:tc>
                <a:tc>
                  <a:txBody>
                    <a:bodyPr/>
                    <a:lstStyle/>
                    <a:p>
                      <a:pPr algn="ctr"/>
                      <a:r>
                        <a:rPr lang="en-US" sz="1400" dirty="0" smtClean="0">
                          <a:latin typeface="Arial Narrow" pitchFamily="34" charset="0"/>
                        </a:rPr>
                        <a:t>70</a:t>
                      </a:r>
                      <a:endParaRPr lang="en-US" sz="1400" dirty="0">
                        <a:latin typeface="Arial Narrow" pitchFamily="34" charset="0"/>
                      </a:endParaRPr>
                    </a:p>
                  </a:txBody>
                  <a:tcPr/>
                </a:tc>
                <a:tc>
                  <a:txBody>
                    <a:bodyPr/>
                    <a:lstStyle/>
                    <a:p>
                      <a:pPr algn="ctr"/>
                      <a:r>
                        <a:rPr lang="en-US" sz="1400" dirty="0" smtClean="0">
                          <a:latin typeface="Arial Narrow" pitchFamily="34" charset="0"/>
                        </a:rPr>
                        <a:t>58</a:t>
                      </a:r>
                      <a:endParaRPr lang="en-US" sz="1400" dirty="0">
                        <a:latin typeface="Arial Narrow" pitchFamily="34" charset="0"/>
                      </a:endParaRPr>
                    </a:p>
                  </a:txBody>
                  <a:tcPr/>
                </a:tc>
                <a:tc>
                  <a:txBody>
                    <a:bodyPr/>
                    <a:lstStyle/>
                    <a:p>
                      <a:pPr algn="ctr"/>
                      <a:r>
                        <a:rPr lang="en-US" sz="1400" dirty="0" smtClean="0">
                          <a:latin typeface="Arial Narrow" pitchFamily="34" charset="0"/>
                        </a:rPr>
                        <a:t>153</a:t>
                      </a:r>
                      <a:endParaRPr lang="en-US" sz="1400" dirty="0">
                        <a:latin typeface="Arial Narrow" pitchFamily="34" charset="0"/>
                      </a:endParaRPr>
                    </a:p>
                  </a:txBody>
                  <a:tcPr/>
                </a:tc>
                <a:tc>
                  <a:txBody>
                    <a:bodyPr/>
                    <a:lstStyle/>
                    <a:p>
                      <a:pPr algn="ctr"/>
                      <a:r>
                        <a:rPr lang="en-US" sz="1400" dirty="0" smtClean="0">
                          <a:latin typeface="Arial Narrow" pitchFamily="34" charset="0"/>
                        </a:rPr>
                        <a:t>108</a:t>
                      </a:r>
                      <a:endParaRPr lang="en-US" sz="1400" dirty="0">
                        <a:latin typeface="Arial Narrow" pitchFamily="34" charset="0"/>
                      </a:endParaRPr>
                    </a:p>
                  </a:txBody>
                  <a:tcPr/>
                </a:tc>
                <a:tc>
                  <a:txBody>
                    <a:bodyPr/>
                    <a:lstStyle/>
                    <a:p>
                      <a:pPr algn="ctr"/>
                      <a:r>
                        <a:rPr lang="en-US" sz="1400" dirty="0" smtClean="0">
                          <a:latin typeface="Arial Narrow" pitchFamily="34" charset="0"/>
                        </a:rPr>
                        <a:t>22</a:t>
                      </a:r>
                      <a:endParaRPr lang="en-US" sz="1400" dirty="0">
                        <a:latin typeface="Arial Narrow" pitchFamily="34" charset="0"/>
                      </a:endParaRPr>
                    </a:p>
                  </a:txBody>
                  <a:tcPr/>
                </a:tc>
                <a:tc>
                  <a:txBody>
                    <a:bodyPr/>
                    <a:lstStyle/>
                    <a:p>
                      <a:pPr algn="ctr"/>
                      <a:r>
                        <a:rPr lang="en-US" sz="1400" dirty="0" smtClean="0">
                          <a:latin typeface="Arial Narrow" pitchFamily="34" charset="0"/>
                        </a:rPr>
                        <a:t>102</a:t>
                      </a:r>
                      <a:endParaRPr lang="en-US" sz="1400" dirty="0">
                        <a:latin typeface="Arial Narrow" pitchFamily="34" charset="0"/>
                      </a:endParaRPr>
                    </a:p>
                  </a:txBody>
                  <a:tcPr/>
                </a:tc>
              </a:tr>
              <a:tr h="313146">
                <a:tc>
                  <a:txBody>
                    <a:bodyPr/>
                    <a:lstStyle/>
                    <a:p>
                      <a:pPr algn="ctr"/>
                      <a:r>
                        <a:rPr lang="en-US" sz="1400" dirty="0" smtClean="0">
                          <a:latin typeface="Arial Narrow" pitchFamily="34" charset="0"/>
                        </a:rPr>
                        <a:t>Apr</a:t>
                      </a:r>
                      <a:endParaRPr lang="en-US" sz="1400" dirty="0">
                        <a:latin typeface="Arial Narrow" pitchFamily="34" charset="0"/>
                      </a:endParaRPr>
                    </a:p>
                  </a:txBody>
                  <a:tcPr/>
                </a:tc>
                <a:tc>
                  <a:txBody>
                    <a:bodyPr/>
                    <a:lstStyle/>
                    <a:p>
                      <a:pPr algn="ctr"/>
                      <a:endParaRPr lang="en-US" sz="1400" dirty="0">
                        <a:latin typeface="Arial Narrow" pitchFamily="34" charset="0"/>
                      </a:endParaRPr>
                    </a:p>
                  </a:txBody>
                  <a:tcPr/>
                </a:tc>
                <a:tc>
                  <a:txBody>
                    <a:bodyPr/>
                    <a:lstStyle/>
                    <a:p>
                      <a:pPr algn="ctr"/>
                      <a:r>
                        <a:rPr lang="en-US" sz="1400" dirty="0" smtClean="0">
                          <a:latin typeface="Arial Narrow" pitchFamily="34" charset="0"/>
                        </a:rPr>
                        <a:t>17</a:t>
                      </a:r>
                      <a:endParaRPr lang="en-US" sz="1400" dirty="0">
                        <a:latin typeface="Arial Narrow" pitchFamily="34" charset="0"/>
                      </a:endParaRPr>
                    </a:p>
                  </a:txBody>
                  <a:tcPr/>
                </a:tc>
                <a:tc>
                  <a:txBody>
                    <a:bodyPr/>
                    <a:lstStyle/>
                    <a:p>
                      <a:pPr algn="ctr"/>
                      <a:r>
                        <a:rPr lang="en-US" sz="1400" dirty="0" smtClean="0">
                          <a:latin typeface="Arial Narrow" pitchFamily="34" charset="0"/>
                        </a:rPr>
                        <a:t>72</a:t>
                      </a:r>
                      <a:endParaRPr lang="en-US" sz="1400" dirty="0">
                        <a:latin typeface="Arial Narrow" pitchFamily="34" charset="0"/>
                      </a:endParaRPr>
                    </a:p>
                  </a:txBody>
                  <a:tcPr/>
                </a:tc>
                <a:tc>
                  <a:txBody>
                    <a:bodyPr/>
                    <a:lstStyle/>
                    <a:p>
                      <a:pPr algn="ctr"/>
                      <a:r>
                        <a:rPr lang="en-US" sz="1400" dirty="0" smtClean="0">
                          <a:latin typeface="Arial Narrow" pitchFamily="34" charset="0"/>
                        </a:rPr>
                        <a:t>67</a:t>
                      </a:r>
                      <a:endParaRPr lang="en-US" sz="1400" dirty="0">
                        <a:latin typeface="Arial Narrow" pitchFamily="34" charset="0"/>
                      </a:endParaRPr>
                    </a:p>
                  </a:txBody>
                  <a:tcPr/>
                </a:tc>
                <a:tc>
                  <a:txBody>
                    <a:bodyPr/>
                    <a:lstStyle/>
                    <a:p>
                      <a:pPr algn="ctr"/>
                      <a:r>
                        <a:rPr lang="en-US" sz="1400" dirty="0" smtClean="0">
                          <a:latin typeface="Arial Narrow" pitchFamily="34" charset="0"/>
                        </a:rPr>
                        <a:t>6</a:t>
                      </a:r>
                      <a:endParaRPr lang="en-US" sz="1400" dirty="0">
                        <a:latin typeface="Arial Narrow" pitchFamily="34" charset="0"/>
                      </a:endParaRPr>
                    </a:p>
                  </a:txBody>
                  <a:tcPr/>
                </a:tc>
                <a:tc>
                  <a:txBody>
                    <a:bodyPr/>
                    <a:lstStyle/>
                    <a:p>
                      <a:pPr algn="ctr"/>
                      <a:r>
                        <a:rPr lang="en-US" sz="1400" dirty="0" smtClean="0">
                          <a:latin typeface="Arial Narrow" pitchFamily="34" charset="0"/>
                        </a:rPr>
                        <a:t>3</a:t>
                      </a:r>
                      <a:endParaRPr lang="en-US" sz="1400" dirty="0">
                        <a:latin typeface="Arial Narrow" pitchFamily="34" charset="0"/>
                      </a:endParaRPr>
                    </a:p>
                  </a:txBody>
                  <a:tcPr/>
                </a:tc>
                <a:tc>
                  <a:txBody>
                    <a:bodyPr/>
                    <a:lstStyle/>
                    <a:p>
                      <a:pPr algn="ctr"/>
                      <a:r>
                        <a:rPr lang="en-US" sz="1400" dirty="0" smtClean="0">
                          <a:latin typeface="Arial Narrow" pitchFamily="34" charset="0"/>
                        </a:rPr>
                        <a:t>22</a:t>
                      </a:r>
                      <a:endParaRPr lang="en-US" sz="1400" dirty="0">
                        <a:latin typeface="Arial Narrow" pitchFamily="34" charset="0"/>
                      </a:endParaRPr>
                    </a:p>
                  </a:txBody>
                  <a:tcPr/>
                </a:tc>
                <a:tc>
                  <a:txBody>
                    <a:bodyPr/>
                    <a:lstStyle/>
                    <a:p>
                      <a:pPr algn="ctr"/>
                      <a:r>
                        <a:rPr lang="en-US" sz="1400" dirty="0" smtClean="0">
                          <a:latin typeface="Arial Narrow" pitchFamily="34" charset="0"/>
                        </a:rPr>
                        <a:t>26</a:t>
                      </a:r>
                      <a:endParaRPr lang="en-US" sz="1400" dirty="0">
                        <a:latin typeface="Arial Narrow" pitchFamily="34" charset="0"/>
                      </a:endParaRPr>
                    </a:p>
                  </a:txBody>
                  <a:tcPr/>
                </a:tc>
                <a:tc>
                  <a:txBody>
                    <a:bodyPr/>
                    <a:lstStyle/>
                    <a:p>
                      <a:pPr algn="ctr"/>
                      <a:r>
                        <a:rPr lang="en-US" sz="1400" dirty="0" smtClean="0">
                          <a:latin typeface="Arial Narrow" pitchFamily="34" charset="0"/>
                        </a:rPr>
                        <a:t>43</a:t>
                      </a:r>
                      <a:endParaRPr lang="en-US" sz="1400" dirty="0">
                        <a:latin typeface="Arial Narrow" pitchFamily="34" charset="0"/>
                      </a:endParaRPr>
                    </a:p>
                  </a:txBody>
                  <a:tcPr/>
                </a:tc>
                <a:tc>
                  <a:txBody>
                    <a:bodyPr/>
                    <a:lstStyle/>
                    <a:p>
                      <a:pPr algn="ctr"/>
                      <a:r>
                        <a:rPr lang="en-US" sz="1400" dirty="0" smtClean="0">
                          <a:latin typeface="Arial Narrow" pitchFamily="34" charset="0"/>
                        </a:rPr>
                        <a:t>6</a:t>
                      </a:r>
                      <a:endParaRPr lang="en-US" sz="1400" dirty="0">
                        <a:latin typeface="Arial Narrow" pitchFamily="34" charset="0"/>
                      </a:endParaRPr>
                    </a:p>
                  </a:txBody>
                  <a:tcPr/>
                </a:tc>
                <a:tc>
                  <a:txBody>
                    <a:bodyPr/>
                    <a:lstStyle/>
                    <a:p>
                      <a:pPr algn="ctr"/>
                      <a:r>
                        <a:rPr lang="en-US" sz="1400" dirty="0" smtClean="0">
                          <a:latin typeface="Arial Narrow" pitchFamily="34" charset="0"/>
                        </a:rPr>
                        <a:t>5</a:t>
                      </a:r>
                      <a:endParaRPr lang="en-US" sz="1400" dirty="0">
                        <a:latin typeface="Arial Narrow" pitchFamily="34" charset="0"/>
                      </a:endParaRPr>
                    </a:p>
                  </a:txBody>
                  <a:tcPr/>
                </a:tc>
                <a:tc>
                  <a:txBody>
                    <a:bodyPr/>
                    <a:lstStyle/>
                    <a:p>
                      <a:pPr algn="ctr"/>
                      <a:r>
                        <a:rPr lang="en-US" sz="1400" dirty="0" smtClean="0">
                          <a:latin typeface="Arial Narrow" pitchFamily="34" charset="0"/>
                        </a:rPr>
                        <a:t>64</a:t>
                      </a:r>
                      <a:endParaRPr lang="en-US" sz="1400" dirty="0">
                        <a:latin typeface="Arial Narrow" pitchFamily="34" charset="0"/>
                      </a:endParaRPr>
                    </a:p>
                  </a:txBody>
                  <a:tcPr/>
                </a:tc>
              </a:tr>
            </a:tbl>
          </a:graphicData>
        </a:graphic>
      </p:graphicFrame>
      <p:sp>
        <p:nvSpPr>
          <p:cNvPr id="6" name="TextBox 5"/>
          <p:cNvSpPr txBox="1"/>
          <p:nvPr/>
        </p:nvSpPr>
        <p:spPr>
          <a:xfrm>
            <a:off x="1259632" y="3429000"/>
            <a:ext cx="6480720" cy="769441"/>
          </a:xfrm>
          <a:prstGeom prst="rect">
            <a:avLst/>
          </a:prstGeom>
          <a:noFill/>
        </p:spPr>
        <p:txBody>
          <a:bodyPr wrap="square" rtlCol="0">
            <a:spAutoFit/>
          </a:bodyPr>
          <a:lstStyle/>
          <a:p>
            <a:pPr algn="ctr"/>
            <a:r>
              <a:rPr lang="en-US" sz="1600" b="1" dirty="0" smtClean="0">
                <a:latin typeface="Arial Narrow" pitchFamily="34" charset="0"/>
              </a:rPr>
              <a:t>Station : </a:t>
            </a:r>
            <a:r>
              <a:rPr lang="en-US" sz="1600" b="1" dirty="0" err="1" smtClean="0">
                <a:latin typeface="Arial Narrow" pitchFamily="34" charset="0"/>
              </a:rPr>
              <a:t>Sonamarg</a:t>
            </a:r>
            <a:endParaRPr lang="en-US" sz="1600" b="1" dirty="0" smtClean="0">
              <a:latin typeface="Arial Narrow" pitchFamily="34" charset="0"/>
            </a:endParaRPr>
          </a:p>
          <a:p>
            <a:pPr algn="ctr"/>
            <a:r>
              <a:rPr lang="en-US" sz="1400" dirty="0" smtClean="0">
                <a:latin typeface="Arial Narrow" pitchFamily="34" charset="0"/>
              </a:rPr>
              <a:t>Monthly Total Fresh Snow in (cm)</a:t>
            </a:r>
          </a:p>
          <a:p>
            <a:pPr algn="ctr"/>
            <a:r>
              <a:rPr lang="en-US" sz="1400" dirty="0" smtClean="0">
                <a:latin typeface="Arial Narrow" pitchFamily="34" charset="0"/>
              </a:rPr>
              <a:t>Date (From 01-Nov-2003 to 30-Apr-2014)</a:t>
            </a:r>
            <a:endParaRPr lang="en-US" sz="1400" dirty="0">
              <a:latin typeface="Arial Narrow" pitchFamily="34" charset="0"/>
            </a:endParaRPr>
          </a:p>
        </p:txBody>
      </p:sp>
      <p:graphicFrame>
        <p:nvGraphicFramePr>
          <p:cNvPr id="7" name="Table 6"/>
          <p:cNvGraphicFramePr>
            <a:graphicFrameLocks noGrp="1"/>
          </p:cNvGraphicFramePr>
          <p:nvPr/>
        </p:nvGraphicFramePr>
        <p:xfrm>
          <a:off x="323528" y="4221089"/>
          <a:ext cx="8640957" cy="2133600"/>
        </p:xfrm>
        <a:graphic>
          <a:graphicData uri="http://schemas.openxmlformats.org/drawingml/2006/table">
            <a:tbl>
              <a:tblPr firstRow="1" bandRow="1">
                <a:tableStyleId>{5C22544A-7EE6-4342-B048-85BDC9FD1C3A}</a:tableStyleId>
              </a:tblPr>
              <a:tblGrid>
                <a:gridCol w="797623"/>
                <a:gridCol w="598220"/>
                <a:gridCol w="598224"/>
                <a:gridCol w="664689"/>
                <a:gridCol w="664689"/>
                <a:gridCol w="664689"/>
                <a:gridCol w="664689"/>
                <a:gridCol w="664689"/>
                <a:gridCol w="664689"/>
                <a:gridCol w="664689"/>
                <a:gridCol w="664689"/>
                <a:gridCol w="664689"/>
                <a:gridCol w="664689"/>
              </a:tblGrid>
              <a:tr h="298319">
                <a:tc>
                  <a:txBody>
                    <a:bodyPr/>
                    <a:lstStyle/>
                    <a:p>
                      <a:pPr algn="ctr"/>
                      <a:r>
                        <a:rPr lang="en-US" sz="1400" dirty="0" smtClean="0">
                          <a:latin typeface="Arial Narrow" pitchFamily="34" charset="0"/>
                        </a:rPr>
                        <a:t>Month</a:t>
                      </a:r>
                      <a:endParaRPr lang="en-US" sz="1400" dirty="0">
                        <a:latin typeface="Arial Narrow" pitchFamily="34" charset="0"/>
                      </a:endParaRPr>
                    </a:p>
                  </a:txBody>
                  <a:tcPr/>
                </a:tc>
                <a:tc>
                  <a:txBody>
                    <a:bodyPr/>
                    <a:lstStyle/>
                    <a:p>
                      <a:pPr algn="ctr"/>
                      <a:r>
                        <a:rPr lang="en-US" sz="1400" dirty="0" smtClean="0">
                          <a:latin typeface="Arial Narrow" pitchFamily="34" charset="0"/>
                        </a:rPr>
                        <a:t>2003</a:t>
                      </a:r>
                      <a:endParaRPr lang="en-US" sz="1400" dirty="0">
                        <a:latin typeface="Arial Narrow" pitchFamily="34" charset="0"/>
                      </a:endParaRPr>
                    </a:p>
                  </a:txBody>
                  <a:tcPr/>
                </a:tc>
                <a:tc>
                  <a:txBody>
                    <a:bodyPr/>
                    <a:lstStyle/>
                    <a:p>
                      <a:pPr algn="ctr"/>
                      <a:r>
                        <a:rPr lang="en-US" sz="1400" dirty="0" smtClean="0">
                          <a:latin typeface="Arial Narrow" pitchFamily="34" charset="0"/>
                        </a:rPr>
                        <a:t>2004</a:t>
                      </a:r>
                      <a:endParaRPr lang="en-US" sz="1400" dirty="0">
                        <a:latin typeface="Arial Narrow" pitchFamily="34" charset="0"/>
                      </a:endParaRPr>
                    </a:p>
                  </a:txBody>
                  <a:tcPr/>
                </a:tc>
                <a:tc>
                  <a:txBody>
                    <a:bodyPr/>
                    <a:lstStyle/>
                    <a:p>
                      <a:pPr algn="ctr"/>
                      <a:r>
                        <a:rPr lang="en-US" sz="1400" dirty="0" smtClean="0">
                          <a:latin typeface="Arial Narrow" pitchFamily="34" charset="0"/>
                        </a:rPr>
                        <a:t>2005</a:t>
                      </a:r>
                      <a:endParaRPr lang="en-US" sz="1400" dirty="0">
                        <a:latin typeface="Arial Narrow" pitchFamily="34" charset="0"/>
                      </a:endParaRPr>
                    </a:p>
                  </a:txBody>
                  <a:tcPr/>
                </a:tc>
                <a:tc>
                  <a:txBody>
                    <a:bodyPr/>
                    <a:lstStyle/>
                    <a:p>
                      <a:pPr algn="ctr"/>
                      <a:r>
                        <a:rPr lang="en-US" sz="1400" dirty="0" smtClean="0">
                          <a:latin typeface="Arial Narrow" pitchFamily="34" charset="0"/>
                        </a:rPr>
                        <a:t>2006</a:t>
                      </a:r>
                      <a:endParaRPr lang="en-US" sz="1400" dirty="0">
                        <a:latin typeface="Arial Narrow" pitchFamily="34" charset="0"/>
                      </a:endParaRPr>
                    </a:p>
                  </a:txBody>
                  <a:tcPr/>
                </a:tc>
                <a:tc>
                  <a:txBody>
                    <a:bodyPr/>
                    <a:lstStyle/>
                    <a:p>
                      <a:pPr algn="ctr"/>
                      <a:r>
                        <a:rPr lang="en-US" sz="1400" dirty="0" smtClean="0">
                          <a:latin typeface="Arial Narrow" pitchFamily="34" charset="0"/>
                        </a:rPr>
                        <a:t>2007</a:t>
                      </a:r>
                      <a:endParaRPr lang="en-US" sz="1400" dirty="0">
                        <a:latin typeface="Arial Narrow" pitchFamily="34" charset="0"/>
                      </a:endParaRPr>
                    </a:p>
                  </a:txBody>
                  <a:tcPr/>
                </a:tc>
                <a:tc>
                  <a:txBody>
                    <a:bodyPr/>
                    <a:lstStyle/>
                    <a:p>
                      <a:pPr algn="ctr"/>
                      <a:r>
                        <a:rPr lang="en-US" sz="1400" dirty="0" smtClean="0">
                          <a:latin typeface="Arial Narrow" pitchFamily="34" charset="0"/>
                        </a:rPr>
                        <a:t>2008</a:t>
                      </a:r>
                      <a:endParaRPr lang="en-US" sz="1400" dirty="0">
                        <a:latin typeface="Arial Narrow" pitchFamily="34" charset="0"/>
                      </a:endParaRPr>
                    </a:p>
                  </a:txBody>
                  <a:tcPr/>
                </a:tc>
                <a:tc>
                  <a:txBody>
                    <a:bodyPr/>
                    <a:lstStyle/>
                    <a:p>
                      <a:pPr algn="ctr"/>
                      <a:r>
                        <a:rPr lang="en-US" sz="1400" dirty="0" smtClean="0">
                          <a:latin typeface="Arial Narrow" pitchFamily="34" charset="0"/>
                        </a:rPr>
                        <a:t>2009</a:t>
                      </a:r>
                      <a:endParaRPr lang="en-US" sz="1400" dirty="0">
                        <a:latin typeface="Arial Narrow" pitchFamily="34" charset="0"/>
                      </a:endParaRPr>
                    </a:p>
                  </a:txBody>
                  <a:tcPr/>
                </a:tc>
                <a:tc>
                  <a:txBody>
                    <a:bodyPr/>
                    <a:lstStyle/>
                    <a:p>
                      <a:pPr algn="ctr"/>
                      <a:r>
                        <a:rPr lang="en-US" sz="1400" dirty="0" smtClean="0">
                          <a:latin typeface="Arial Narrow" pitchFamily="34" charset="0"/>
                        </a:rPr>
                        <a:t>2010</a:t>
                      </a:r>
                      <a:endParaRPr lang="en-US" sz="1400" dirty="0">
                        <a:latin typeface="Arial Narrow" pitchFamily="34" charset="0"/>
                      </a:endParaRPr>
                    </a:p>
                  </a:txBody>
                  <a:tcPr/>
                </a:tc>
                <a:tc>
                  <a:txBody>
                    <a:bodyPr/>
                    <a:lstStyle/>
                    <a:p>
                      <a:pPr algn="ctr"/>
                      <a:r>
                        <a:rPr lang="en-US" sz="1400" dirty="0" smtClean="0">
                          <a:latin typeface="Arial Narrow" pitchFamily="34" charset="0"/>
                        </a:rPr>
                        <a:t>2011</a:t>
                      </a:r>
                      <a:endParaRPr lang="en-US" sz="1400" dirty="0">
                        <a:latin typeface="Arial Narrow" pitchFamily="34" charset="0"/>
                      </a:endParaRPr>
                    </a:p>
                  </a:txBody>
                  <a:tcPr/>
                </a:tc>
                <a:tc>
                  <a:txBody>
                    <a:bodyPr/>
                    <a:lstStyle/>
                    <a:p>
                      <a:pPr algn="ctr"/>
                      <a:r>
                        <a:rPr lang="en-US" sz="1400" dirty="0" smtClean="0">
                          <a:latin typeface="Arial Narrow" pitchFamily="34" charset="0"/>
                        </a:rPr>
                        <a:t>2012</a:t>
                      </a:r>
                      <a:endParaRPr lang="en-US" sz="1400" dirty="0">
                        <a:latin typeface="Arial Narrow" pitchFamily="34" charset="0"/>
                      </a:endParaRPr>
                    </a:p>
                  </a:txBody>
                  <a:tcPr/>
                </a:tc>
                <a:tc>
                  <a:txBody>
                    <a:bodyPr/>
                    <a:lstStyle/>
                    <a:p>
                      <a:pPr algn="ctr"/>
                      <a:r>
                        <a:rPr lang="en-US" sz="1400" dirty="0" smtClean="0">
                          <a:latin typeface="Arial Narrow" pitchFamily="34" charset="0"/>
                        </a:rPr>
                        <a:t>2013</a:t>
                      </a:r>
                      <a:endParaRPr lang="en-US" sz="1400" dirty="0">
                        <a:latin typeface="Arial Narrow" pitchFamily="34" charset="0"/>
                      </a:endParaRPr>
                    </a:p>
                  </a:txBody>
                  <a:tcPr/>
                </a:tc>
                <a:tc>
                  <a:txBody>
                    <a:bodyPr/>
                    <a:lstStyle/>
                    <a:p>
                      <a:pPr algn="ctr"/>
                      <a:r>
                        <a:rPr lang="en-US" sz="1400" dirty="0" smtClean="0">
                          <a:latin typeface="Arial Narrow" pitchFamily="34" charset="0"/>
                        </a:rPr>
                        <a:t>2014</a:t>
                      </a:r>
                      <a:endParaRPr lang="en-US" sz="1400" dirty="0">
                        <a:latin typeface="Arial Narrow" pitchFamily="34" charset="0"/>
                      </a:endParaRPr>
                    </a:p>
                  </a:txBody>
                  <a:tcPr/>
                </a:tc>
              </a:tr>
              <a:tr h="298319">
                <a:tc>
                  <a:txBody>
                    <a:bodyPr/>
                    <a:lstStyle/>
                    <a:p>
                      <a:pPr algn="ctr"/>
                      <a:r>
                        <a:rPr lang="en-US" sz="1400" dirty="0" smtClean="0">
                          <a:latin typeface="Arial Narrow" pitchFamily="34" charset="0"/>
                        </a:rPr>
                        <a:t>Nov</a:t>
                      </a:r>
                      <a:endParaRPr lang="en-US" sz="1400" dirty="0">
                        <a:latin typeface="Arial Narrow" pitchFamily="34" charset="0"/>
                      </a:endParaRPr>
                    </a:p>
                  </a:txBody>
                  <a:tcPr/>
                </a:tc>
                <a:tc>
                  <a:txBody>
                    <a:bodyPr/>
                    <a:lstStyle/>
                    <a:p>
                      <a:pPr algn="ctr"/>
                      <a:r>
                        <a:rPr lang="en-US" sz="1400" dirty="0" smtClean="0">
                          <a:latin typeface="Arial Narrow" pitchFamily="34" charset="0"/>
                        </a:rPr>
                        <a:t>64</a:t>
                      </a:r>
                      <a:endParaRPr lang="en-US" sz="1400" dirty="0">
                        <a:latin typeface="Arial Narrow" pitchFamily="34" charset="0"/>
                      </a:endParaRPr>
                    </a:p>
                  </a:txBody>
                  <a:tcPr/>
                </a:tc>
                <a:tc>
                  <a:txBody>
                    <a:bodyPr/>
                    <a:lstStyle/>
                    <a:p>
                      <a:pPr algn="ctr"/>
                      <a:r>
                        <a:rPr lang="en-US" sz="1400" dirty="0" smtClean="0">
                          <a:latin typeface="Arial Narrow" pitchFamily="34" charset="0"/>
                        </a:rPr>
                        <a:t>0</a:t>
                      </a:r>
                      <a:endParaRPr lang="en-US" sz="1400" dirty="0">
                        <a:latin typeface="Arial Narrow" pitchFamily="34" charset="0"/>
                      </a:endParaRPr>
                    </a:p>
                  </a:txBody>
                  <a:tcPr/>
                </a:tc>
                <a:tc>
                  <a:txBody>
                    <a:bodyPr/>
                    <a:lstStyle/>
                    <a:p>
                      <a:pPr algn="ctr"/>
                      <a:r>
                        <a:rPr lang="en-US" sz="1400" dirty="0" smtClean="0">
                          <a:latin typeface="Arial Narrow" pitchFamily="34" charset="0"/>
                        </a:rPr>
                        <a:t>44</a:t>
                      </a:r>
                      <a:endParaRPr lang="en-US" sz="1400" dirty="0">
                        <a:latin typeface="Arial Narrow" pitchFamily="34" charset="0"/>
                      </a:endParaRPr>
                    </a:p>
                  </a:txBody>
                  <a:tcPr/>
                </a:tc>
                <a:tc>
                  <a:txBody>
                    <a:bodyPr/>
                    <a:lstStyle/>
                    <a:p>
                      <a:pPr algn="ctr"/>
                      <a:r>
                        <a:rPr lang="en-US" sz="1400" dirty="0" smtClean="0">
                          <a:latin typeface="Arial Narrow" pitchFamily="34" charset="0"/>
                        </a:rPr>
                        <a:t>52</a:t>
                      </a:r>
                      <a:endParaRPr lang="en-US" sz="1400" dirty="0">
                        <a:latin typeface="Arial Narrow" pitchFamily="34" charset="0"/>
                      </a:endParaRPr>
                    </a:p>
                  </a:txBody>
                  <a:tcPr/>
                </a:tc>
                <a:tc>
                  <a:txBody>
                    <a:bodyPr/>
                    <a:lstStyle/>
                    <a:p>
                      <a:pPr algn="ctr"/>
                      <a:r>
                        <a:rPr lang="en-US" sz="1400" dirty="0" smtClean="0">
                          <a:latin typeface="Arial Narrow" pitchFamily="34" charset="0"/>
                        </a:rPr>
                        <a:t>1</a:t>
                      </a:r>
                      <a:endParaRPr lang="en-US" sz="1400" dirty="0">
                        <a:latin typeface="Arial Narrow" pitchFamily="34" charset="0"/>
                      </a:endParaRPr>
                    </a:p>
                  </a:txBody>
                  <a:tcPr/>
                </a:tc>
                <a:tc>
                  <a:txBody>
                    <a:bodyPr/>
                    <a:lstStyle/>
                    <a:p>
                      <a:pPr algn="ctr"/>
                      <a:r>
                        <a:rPr lang="en-US" sz="1400" dirty="0" smtClean="0">
                          <a:latin typeface="Arial Narrow" pitchFamily="34" charset="0"/>
                        </a:rPr>
                        <a:t>18</a:t>
                      </a:r>
                      <a:endParaRPr lang="en-US" sz="1400" dirty="0">
                        <a:latin typeface="Arial Narrow" pitchFamily="34" charset="0"/>
                      </a:endParaRPr>
                    </a:p>
                  </a:txBody>
                  <a:tcPr/>
                </a:tc>
                <a:tc>
                  <a:txBody>
                    <a:bodyPr/>
                    <a:lstStyle/>
                    <a:p>
                      <a:pPr algn="ctr"/>
                      <a:r>
                        <a:rPr lang="en-US" sz="1400" dirty="0" smtClean="0">
                          <a:latin typeface="Arial Narrow" pitchFamily="34" charset="0"/>
                        </a:rPr>
                        <a:t>116</a:t>
                      </a:r>
                      <a:endParaRPr lang="en-US" sz="1400" dirty="0">
                        <a:latin typeface="Arial Narrow" pitchFamily="34" charset="0"/>
                      </a:endParaRPr>
                    </a:p>
                  </a:txBody>
                  <a:tcPr/>
                </a:tc>
                <a:tc>
                  <a:txBody>
                    <a:bodyPr/>
                    <a:lstStyle/>
                    <a:p>
                      <a:pPr algn="ctr"/>
                      <a:r>
                        <a:rPr lang="en-US" sz="1400" dirty="0" smtClean="0">
                          <a:latin typeface="Arial Narrow" pitchFamily="34" charset="0"/>
                        </a:rPr>
                        <a:t>27</a:t>
                      </a:r>
                      <a:endParaRPr lang="en-US" sz="1400" dirty="0">
                        <a:latin typeface="Arial Narrow" pitchFamily="34" charset="0"/>
                      </a:endParaRPr>
                    </a:p>
                  </a:txBody>
                  <a:tcPr/>
                </a:tc>
                <a:tc>
                  <a:txBody>
                    <a:bodyPr/>
                    <a:lstStyle/>
                    <a:p>
                      <a:pPr algn="ctr"/>
                      <a:r>
                        <a:rPr lang="en-US" sz="1400" dirty="0" smtClean="0">
                          <a:latin typeface="Arial Narrow" pitchFamily="34" charset="0"/>
                        </a:rPr>
                        <a:t>25</a:t>
                      </a:r>
                      <a:endParaRPr lang="en-US" sz="1400" dirty="0">
                        <a:latin typeface="Arial Narrow" pitchFamily="34" charset="0"/>
                      </a:endParaRPr>
                    </a:p>
                  </a:txBody>
                  <a:tcPr/>
                </a:tc>
                <a:tc>
                  <a:txBody>
                    <a:bodyPr/>
                    <a:lstStyle/>
                    <a:p>
                      <a:pPr algn="ctr"/>
                      <a:r>
                        <a:rPr lang="en-US" sz="1400" dirty="0" smtClean="0">
                          <a:latin typeface="Arial Narrow" pitchFamily="34" charset="0"/>
                        </a:rPr>
                        <a:t>75</a:t>
                      </a:r>
                      <a:endParaRPr lang="en-US" sz="1400" dirty="0">
                        <a:latin typeface="Arial Narrow" pitchFamily="34" charset="0"/>
                      </a:endParaRPr>
                    </a:p>
                  </a:txBody>
                  <a:tcPr/>
                </a:tc>
                <a:tc>
                  <a:txBody>
                    <a:bodyPr/>
                    <a:lstStyle/>
                    <a:p>
                      <a:pPr algn="ctr"/>
                      <a:r>
                        <a:rPr lang="en-US" sz="1400" dirty="0" smtClean="0">
                          <a:latin typeface="Arial Narrow" pitchFamily="34" charset="0"/>
                        </a:rPr>
                        <a:t>15</a:t>
                      </a:r>
                      <a:endParaRPr lang="en-US" sz="1400" dirty="0">
                        <a:latin typeface="Arial Narrow" pitchFamily="34" charset="0"/>
                      </a:endParaRPr>
                    </a:p>
                  </a:txBody>
                  <a:tcPr/>
                </a:tc>
                <a:tc>
                  <a:txBody>
                    <a:bodyPr/>
                    <a:lstStyle/>
                    <a:p>
                      <a:pPr algn="ctr"/>
                      <a:endParaRPr lang="en-US" sz="1400">
                        <a:latin typeface="Arial Narrow" pitchFamily="34" charset="0"/>
                      </a:endParaRPr>
                    </a:p>
                  </a:txBody>
                  <a:tcPr/>
                </a:tc>
              </a:tr>
              <a:tr h="298319">
                <a:tc>
                  <a:txBody>
                    <a:bodyPr/>
                    <a:lstStyle/>
                    <a:p>
                      <a:pPr algn="ctr"/>
                      <a:r>
                        <a:rPr lang="en-US" sz="1400" dirty="0" smtClean="0">
                          <a:latin typeface="Arial Narrow" pitchFamily="34" charset="0"/>
                        </a:rPr>
                        <a:t>Dec</a:t>
                      </a:r>
                      <a:endParaRPr lang="en-US" sz="1400" dirty="0">
                        <a:latin typeface="Arial Narrow" pitchFamily="34" charset="0"/>
                      </a:endParaRPr>
                    </a:p>
                  </a:txBody>
                  <a:tcPr/>
                </a:tc>
                <a:tc>
                  <a:txBody>
                    <a:bodyPr/>
                    <a:lstStyle/>
                    <a:p>
                      <a:pPr algn="ctr"/>
                      <a:endParaRPr lang="en-US" sz="1400" dirty="0">
                        <a:latin typeface="Arial Narrow" pitchFamily="34" charset="0"/>
                      </a:endParaRPr>
                    </a:p>
                  </a:txBody>
                  <a:tcPr/>
                </a:tc>
                <a:tc>
                  <a:txBody>
                    <a:bodyPr/>
                    <a:lstStyle/>
                    <a:p>
                      <a:pPr algn="ctr"/>
                      <a:r>
                        <a:rPr lang="en-US" sz="1400" dirty="0" smtClean="0">
                          <a:latin typeface="Arial Narrow" pitchFamily="34" charset="0"/>
                        </a:rPr>
                        <a:t>127</a:t>
                      </a:r>
                    </a:p>
                  </a:txBody>
                  <a:tcPr/>
                </a:tc>
                <a:tc>
                  <a:txBody>
                    <a:bodyPr/>
                    <a:lstStyle/>
                    <a:p>
                      <a:pPr algn="ctr"/>
                      <a:r>
                        <a:rPr lang="en-US" sz="1400" dirty="0" smtClean="0">
                          <a:latin typeface="Arial Narrow" pitchFamily="34" charset="0"/>
                        </a:rPr>
                        <a:t>38</a:t>
                      </a:r>
                      <a:endParaRPr lang="en-US" sz="1400" dirty="0">
                        <a:latin typeface="Arial Narrow" pitchFamily="34" charset="0"/>
                      </a:endParaRPr>
                    </a:p>
                  </a:txBody>
                  <a:tcPr/>
                </a:tc>
                <a:tc>
                  <a:txBody>
                    <a:bodyPr/>
                    <a:lstStyle/>
                    <a:p>
                      <a:pPr algn="ctr"/>
                      <a:r>
                        <a:rPr lang="en-US" sz="1400" dirty="0" smtClean="0">
                          <a:latin typeface="Arial Narrow" pitchFamily="34" charset="0"/>
                        </a:rPr>
                        <a:t>35</a:t>
                      </a:r>
                      <a:endParaRPr lang="en-US" sz="1400" dirty="0">
                        <a:latin typeface="Arial Narrow" pitchFamily="34" charset="0"/>
                      </a:endParaRPr>
                    </a:p>
                  </a:txBody>
                  <a:tcPr/>
                </a:tc>
                <a:tc>
                  <a:txBody>
                    <a:bodyPr/>
                    <a:lstStyle/>
                    <a:p>
                      <a:pPr algn="ctr"/>
                      <a:r>
                        <a:rPr lang="en-US" sz="1400" dirty="0" smtClean="0">
                          <a:latin typeface="Arial Narrow" pitchFamily="34" charset="0"/>
                        </a:rPr>
                        <a:t>43</a:t>
                      </a:r>
                      <a:endParaRPr lang="en-US" sz="1400" dirty="0">
                        <a:latin typeface="Arial Narrow" pitchFamily="34" charset="0"/>
                      </a:endParaRPr>
                    </a:p>
                  </a:txBody>
                  <a:tcPr/>
                </a:tc>
                <a:tc>
                  <a:txBody>
                    <a:bodyPr/>
                    <a:lstStyle/>
                    <a:p>
                      <a:pPr algn="ctr"/>
                      <a:r>
                        <a:rPr lang="en-US" sz="1400" dirty="0" smtClean="0">
                          <a:latin typeface="Arial Narrow" pitchFamily="34" charset="0"/>
                        </a:rPr>
                        <a:t>152</a:t>
                      </a:r>
                      <a:endParaRPr lang="en-US" sz="1400" dirty="0">
                        <a:latin typeface="Arial Narrow" pitchFamily="34" charset="0"/>
                      </a:endParaRPr>
                    </a:p>
                  </a:txBody>
                  <a:tcPr/>
                </a:tc>
                <a:tc>
                  <a:txBody>
                    <a:bodyPr/>
                    <a:lstStyle/>
                    <a:p>
                      <a:pPr algn="ctr"/>
                      <a:r>
                        <a:rPr lang="en-US" sz="1400" dirty="0" smtClean="0">
                          <a:latin typeface="Arial Narrow" pitchFamily="34" charset="0"/>
                        </a:rPr>
                        <a:t>92</a:t>
                      </a:r>
                      <a:endParaRPr lang="en-US" sz="1400" dirty="0">
                        <a:latin typeface="Arial Narrow" pitchFamily="34" charset="0"/>
                      </a:endParaRPr>
                    </a:p>
                  </a:txBody>
                  <a:tcPr/>
                </a:tc>
                <a:tc>
                  <a:txBody>
                    <a:bodyPr/>
                    <a:lstStyle/>
                    <a:p>
                      <a:pPr algn="ctr"/>
                      <a:r>
                        <a:rPr lang="en-US" sz="1400" dirty="0" smtClean="0">
                          <a:latin typeface="Arial Narrow" pitchFamily="34" charset="0"/>
                        </a:rPr>
                        <a:t>50</a:t>
                      </a:r>
                      <a:endParaRPr lang="en-US" sz="1400" dirty="0">
                        <a:latin typeface="Arial Narrow" pitchFamily="34" charset="0"/>
                      </a:endParaRPr>
                    </a:p>
                  </a:txBody>
                  <a:tcPr/>
                </a:tc>
                <a:tc>
                  <a:txBody>
                    <a:bodyPr/>
                    <a:lstStyle/>
                    <a:p>
                      <a:pPr algn="ctr"/>
                      <a:r>
                        <a:rPr lang="en-US" sz="1400" dirty="0" smtClean="0">
                          <a:latin typeface="Arial Narrow" pitchFamily="34" charset="0"/>
                        </a:rPr>
                        <a:t>62</a:t>
                      </a:r>
                      <a:endParaRPr lang="en-US" sz="1400" dirty="0">
                        <a:latin typeface="Arial Narrow" pitchFamily="34" charset="0"/>
                      </a:endParaRPr>
                    </a:p>
                  </a:txBody>
                  <a:tcPr/>
                </a:tc>
                <a:tc>
                  <a:txBody>
                    <a:bodyPr/>
                    <a:lstStyle/>
                    <a:p>
                      <a:pPr algn="ctr"/>
                      <a:r>
                        <a:rPr lang="en-US" sz="1400" dirty="0" smtClean="0">
                          <a:latin typeface="Arial Narrow" pitchFamily="34" charset="0"/>
                        </a:rPr>
                        <a:t>104</a:t>
                      </a:r>
                      <a:endParaRPr lang="en-US" sz="1400" dirty="0">
                        <a:latin typeface="Arial Narrow" pitchFamily="34" charset="0"/>
                      </a:endParaRPr>
                    </a:p>
                  </a:txBody>
                  <a:tcPr/>
                </a:tc>
                <a:tc>
                  <a:txBody>
                    <a:bodyPr/>
                    <a:lstStyle/>
                    <a:p>
                      <a:pPr algn="ctr"/>
                      <a:r>
                        <a:rPr lang="en-US" sz="1400" dirty="0" smtClean="0">
                          <a:latin typeface="Arial Narrow" pitchFamily="34" charset="0"/>
                        </a:rPr>
                        <a:t>100</a:t>
                      </a:r>
                      <a:endParaRPr lang="en-US" sz="1400" dirty="0">
                        <a:latin typeface="Arial Narrow" pitchFamily="34" charset="0"/>
                      </a:endParaRPr>
                    </a:p>
                  </a:txBody>
                  <a:tcPr/>
                </a:tc>
                <a:tc>
                  <a:txBody>
                    <a:bodyPr/>
                    <a:lstStyle/>
                    <a:p>
                      <a:pPr algn="ctr"/>
                      <a:endParaRPr lang="en-US" sz="1400">
                        <a:latin typeface="Arial Narrow" pitchFamily="34" charset="0"/>
                      </a:endParaRPr>
                    </a:p>
                  </a:txBody>
                  <a:tcPr/>
                </a:tc>
              </a:tr>
              <a:tr h="298319">
                <a:tc>
                  <a:txBody>
                    <a:bodyPr/>
                    <a:lstStyle/>
                    <a:p>
                      <a:pPr algn="ctr"/>
                      <a:r>
                        <a:rPr lang="en-US" sz="1400" dirty="0" smtClean="0">
                          <a:latin typeface="Arial Narrow" pitchFamily="34" charset="0"/>
                        </a:rPr>
                        <a:t>Jan</a:t>
                      </a:r>
                      <a:endParaRPr lang="en-US" sz="1400" dirty="0">
                        <a:latin typeface="Arial Narrow" pitchFamily="34" charset="0"/>
                      </a:endParaRPr>
                    </a:p>
                  </a:txBody>
                  <a:tcPr/>
                </a:tc>
                <a:tc>
                  <a:txBody>
                    <a:bodyPr/>
                    <a:lstStyle/>
                    <a:p>
                      <a:pPr algn="ctr"/>
                      <a:endParaRPr lang="en-US" sz="1400">
                        <a:latin typeface="Arial Narrow" pitchFamily="34" charset="0"/>
                      </a:endParaRPr>
                    </a:p>
                  </a:txBody>
                  <a:tcPr/>
                </a:tc>
                <a:tc>
                  <a:txBody>
                    <a:bodyPr/>
                    <a:lstStyle/>
                    <a:p>
                      <a:pPr algn="ctr"/>
                      <a:endParaRPr lang="en-US" sz="1400" dirty="0">
                        <a:latin typeface="Arial Narrow" pitchFamily="34" charset="0"/>
                      </a:endParaRPr>
                    </a:p>
                  </a:txBody>
                  <a:tcPr/>
                </a:tc>
                <a:tc>
                  <a:txBody>
                    <a:bodyPr/>
                    <a:lstStyle/>
                    <a:p>
                      <a:pPr algn="ctr"/>
                      <a:r>
                        <a:rPr lang="en-US" sz="1400" dirty="0" smtClean="0">
                          <a:latin typeface="Arial Narrow" pitchFamily="34" charset="0"/>
                        </a:rPr>
                        <a:t>317</a:t>
                      </a:r>
                      <a:endParaRPr lang="en-US" sz="1400" dirty="0">
                        <a:latin typeface="Arial Narrow" pitchFamily="34" charset="0"/>
                      </a:endParaRPr>
                    </a:p>
                  </a:txBody>
                  <a:tcPr/>
                </a:tc>
                <a:tc>
                  <a:txBody>
                    <a:bodyPr/>
                    <a:lstStyle/>
                    <a:p>
                      <a:pPr algn="ctr"/>
                      <a:r>
                        <a:rPr lang="en-US" sz="1400" dirty="0" smtClean="0">
                          <a:latin typeface="Arial Narrow" pitchFamily="34" charset="0"/>
                        </a:rPr>
                        <a:t>484</a:t>
                      </a:r>
                      <a:endParaRPr lang="en-US" sz="1400" dirty="0">
                        <a:latin typeface="Arial Narrow" pitchFamily="34" charset="0"/>
                      </a:endParaRPr>
                    </a:p>
                  </a:txBody>
                  <a:tcPr/>
                </a:tc>
                <a:tc>
                  <a:txBody>
                    <a:bodyPr/>
                    <a:lstStyle/>
                    <a:p>
                      <a:pPr algn="ctr"/>
                      <a:r>
                        <a:rPr lang="en-US" sz="1400" dirty="0" smtClean="0">
                          <a:latin typeface="Arial Narrow" pitchFamily="34" charset="0"/>
                        </a:rPr>
                        <a:t>20</a:t>
                      </a:r>
                      <a:endParaRPr lang="en-US" sz="1400" dirty="0">
                        <a:latin typeface="Arial Narrow" pitchFamily="34" charset="0"/>
                      </a:endParaRPr>
                    </a:p>
                  </a:txBody>
                  <a:tcPr/>
                </a:tc>
                <a:tc>
                  <a:txBody>
                    <a:bodyPr/>
                    <a:lstStyle/>
                    <a:p>
                      <a:pPr algn="ctr"/>
                      <a:r>
                        <a:rPr lang="en-US" sz="1400" dirty="0" smtClean="0">
                          <a:latin typeface="Arial Narrow" pitchFamily="34" charset="0"/>
                        </a:rPr>
                        <a:t>250</a:t>
                      </a:r>
                      <a:endParaRPr lang="en-US" sz="1400" dirty="0">
                        <a:latin typeface="Arial Narrow" pitchFamily="34" charset="0"/>
                      </a:endParaRPr>
                    </a:p>
                  </a:txBody>
                  <a:tcPr/>
                </a:tc>
                <a:tc>
                  <a:txBody>
                    <a:bodyPr/>
                    <a:lstStyle/>
                    <a:p>
                      <a:pPr algn="ctr"/>
                      <a:r>
                        <a:rPr lang="en-US" sz="1400" dirty="0" smtClean="0">
                          <a:latin typeface="Arial Narrow" pitchFamily="34" charset="0"/>
                        </a:rPr>
                        <a:t>253</a:t>
                      </a:r>
                      <a:endParaRPr lang="en-US" sz="1400" dirty="0">
                        <a:latin typeface="Arial Narrow" pitchFamily="34" charset="0"/>
                      </a:endParaRPr>
                    </a:p>
                  </a:txBody>
                  <a:tcPr/>
                </a:tc>
                <a:tc>
                  <a:txBody>
                    <a:bodyPr/>
                    <a:lstStyle/>
                    <a:p>
                      <a:pPr algn="ctr"/>
                      <a:r>
                        <a:rPr lang="en-US" sz="1400" dirty="0" smtClean="0">
                          <a:latin typeface="Arial Narrow" pitchFamily="34" charset="0"/>
                        </a:rPr>
                        <a:t>57</a:t>
                      </a:r>
                      <a:endParaRPr lang="en-US" sz="1400" dirty="0">
                        <a:latin typeface="Arial Narrow" pitchFamily="34" charset="0"/>
                      </a:endParaRPr>
                    </a:p>
                  </a:txBody>
                  <a:tcPr/>
                </a:tc>
                <a:tc>
                  <a:txBody>
                    <a:bodyPr/>
                    <a:lstStyle/>
                    <a:p>
                      <a:pPr algn="ctr"/>
                      <a:r>
                        <a:rPr lang="en-US" sz="1400" dirty="0" smtClean="0">
                          <a:latin typeface="Arial Narrow" pitchFamily="34" charset="0"/>
                        </a:rPr>
                        <a:t>8</a:t>
                      </a:r>
                      <a:endParaRPr lang="en-US" sz="1400" dirty="0">
                        <a:latin typeface="Arial Narrow" pitchFamily="34" charset="0"/>
                      </a:endParaRPr>
                    </a:p>
                  </a:txBody>
                  <a:tcPr/>
                </a:tc>
                <a:tc>
                  <a:txBody>
                    <a:bodyPr/>
                    <a:lstStyle/>
                    <a:p>
                      <a:pPr algn="ctr"/>
                      <a:r>
                        <a:rPr lang="en-US" sz="1400" dirty="0" smtClean="0">
                          <a:latin typeface="Arial Narrow" pitchFamily="34" charset="0"/>
                        </a:rPr>
                        <a:t>118</a:t>
                      </a:r>
                      <a:endParaRPr lang="en-US" sz="1400" dirty="0">
                        <a:latin typeface="Arial Narrow" pitchFamily="34" charset="0"/>
                      </a:endParaRPr>
                    </a:p>
                  </a:txBody>
                  <a:tcPr/>
                </a:tc>
                <a:tc>
                  <a:txBody>
                    <a:bodyPr/>
                    <a:lstStyle/>
                    <a:p>
                      <a:pPr algn="ctr"/>
                      <a:r>
                        <a:rPr lang="en-US" sz="1400" dirty="0" smtClean="0">
                          <a:latin typeface="Arial Narrow" pitchFamily="34" charset="0"/>
                        </a:rPr>
                        <a:t>56</a:t>
                      </a:r>
                      <a:endParaRPr lang="en-US" sz="1400" dirty="0">
                        <a:latin typeface="Arial Narrow" pitchFamily="34" charset="0"/>
                      </a:endParaRPr>
                    </a:p>
                  </a:txBody>
                  <a:tcPr/>
                </a:tc>
                <a:tc>
                  <a:txBody>
                    <a:bodyPr/>
                    <a:lstStyle/>
                    <a:p>
                      <a:pPr algn="ctr"/>
                      <a:r>
                        <a:rPr lang="en-US" sz="1400" dirty="0" smtClean="0">
                          <a:latin typeface="Arial Narrow" pitchFamily="34" charset="0"/>
                        </a:rPr>
                        <a:t>150</a:t>
                      </a:r>
                      <a:endParaRPr lang="en-US" sz="1400" dirty="0">
                        <a:latin typeface="Arial Narrow" pitchFamily="34" charset="0"/>
                      </a:endParaRPr>
                    </a:p>
                  </a:txBody>
                  <a:tcPr/>
                </a:tc>
              </a:tr>
              <a:tr h="298319">
                <a:tc>
                  <a:txBody>
                    <a:bodyPr/>
                    <a:lstStyle/>
                    <a:p>
                      <a:pPr algn="ctr"/>
                      <a:r>
                        <a:rPr lang="en-US" sz="1400" dirty="0" smtClean="0">
                          <a:latin typeface="Arial Narrow" pitchFamily="34" charset="0"/>
                        </a:rPr>
                        <a:t>Feb</a:t>
                      </a:r>
                      <a:endParaRPr lang="en-US" sz="1400" dirty="0">
                        <a:latin typeface="Arial Narrow" pitchFamily="34" charset="0"/>
                      </a:endParaRPr>
                    </a:p>
                  </a:txBody>
                  <a:tcPr/>
                </a:tc>
                <a:tc>
                  <a:txBody>
                    <a:bodyPr/>
                    <a:lstStyle/>
                    <a:p>
                      <a:pPr algn="ctr"/>
                      <a:endParaRPr lang="en-US" sz="1400">
                        <a:latin typeface="Arial Narrow" pitchFamily="34" charset="0"/>
                      </a:endParaRPr>
                    </a:p>
                  </a:txBody>
                  <a:tcPr/>
                </a:tc>
                <a:tc>
                  <a:txBody>
                    <a:bodyPr/>
                    <a:lstStyle/>
                    <a:p>
                      <a:pPr algn="ctr"/>
                      <a:r>
                        <a:rPr lang="en-US" sz="1400" dirty="0" smtClean="0">
                          <a:latin typeface="Arial Narrow" pitchFamily="34" charset="0"/>
                        </a:rPr>
                        <a:t>107</a:t>
                      </a:r>
                      <a:endParaRPr lang="en-US" sz="1400" dirty="0">
                        <a:latin typeface="Arial Narrow" pitchFamily="34" charset="0"/>
                      </a:endParaRPr>
                    </a:p>
                  </a:txBody>
                  <a:tcPr/>
                </a:tc>
                <a:tc>
                  <a:txBody>
                    <a:bodyPr/>
                    <a:lstStyle/>
                    <a:p>
                      <a:pPr algn="ctr"/>
                      <a:r>
                        <a:rPr lang="en-US" sz="1400" dirty="0" smtClean="0">
                          <a:latin typeface="Arial Narrow" pitchFamily="34" charset="0"/>
                        </a:rPr>
                        <a:t>500</a:t>
                      </a:r>
                      <a:endParaRPr lang="en-US" sz="1400" dirty="0">
                        <a:latin typeface="Arial Narrow" pitchFamily="34" charset="0"/>
                      </a:endParaRPr>
                    </a:p>
                  </a:txBody>
                  <a:tcPr/>
                </a:tc>
                <a:tc>
                  <a:txBody>
                    <a:bodyPr/>
                    <a:lstStyle/>
                    <a:p>
                      <a:pPr algn="ctr"/>
                      <a:r>
                        <a:rPr lang="en-US" sz="1400" dirty="0" smtClean="0">
                          <a:latin typeface="Arial Narrow" pitchFamily="34" charset="0"/>
                        </a:rPr>
                        <a:t>139</a:t>
                      </a:r>
                      <a:endParaRPr lang="en-US" sz="1400" dirty="0">
                        <a:latin typeface="Arial Narrow" pitchFamily="34" charset="0"/>
                      </a:endParaRPr>
                    </a:p>
                  </a:txBody>
                  <a:tcPr/>
                </a:tc>
                <a:tc>
                  <a:txBody>
                    <a:bodyPr/>
                    <a:lstStyle/>
                    <a:p>
                      <a:pPr algn="ctr"/>
                      <a:r>
                        <a:rPr lang="en-US" sz="1400" dirty="0" smtClean="0">
                          <a:latin typeface="Arial Narrow" pitchFamily="34" charset="0"/>
                        </a:rPr>
                        <a:t>115</a:t>
                      </a:r>
                      <a:endParaRPr lang="en-US" sz="1400" dirty="0">
                        <a:latin typeface="Arial Narrow" pitchFamily="34" charset="0"/>
                      </a:endParaRPr>
                    </a:p>
                  </a:txBody>
                  <a:tcPr/>
                </a:tc>
                <a:tc>
                  <a:txBody>
                    <a:bodyPr/>
                    <a:lstStyle/>
                    <a:p>
                      <a:pPr algn="ctr"/>
                      <a:r>
                        <a:rPr lang="en-US" sz="1400" dirty="0" smtClean="0">
                          <a:latin typeface="Arial Narrow" pitchFamily="34" charset="0"/>
                        </a:rPr>
                        <a:t>110</a:t>
                      </a:r>
                      <a:endParaRPr lang="en-US" sz="1400" dirty="0">
                        <a:latin typeface="Arial Narrow" pitchFamily="34" charset="0"/>
                      </a:endParaRPr>
                    </a:p>
                  </a:txBody>
                  <a:tcPr/>
                </a:tc>
                <a:tc>
                  <a:txBody>
                    <a:bodyPr/>
                    <a:lstStyle/>
                    <a:p>
                      <a:pPr algn="ctr"/>
                      <a:r>
                        <a:rPr lang="en-US" sz="1400" dirty="0" smtClean="0">
                          <a:latin typeface="Arial Narrow" pitchFamily="34" charset="0"/>
                        </a:rPr>
                        <a:t>266</a:t>
                      </a:r>
                      <a:endParaRPr lang="en-US" sz="1400" dirty="0">
                        <a:latin typeface="Arial Narrow" pitchFamily="34" charset="0"/>
                      </a:endParaRPr>
                    </a:p>
                  </a:txBody>
                  <a:tcPr/>
                </a:tc>
                <a:tc>
                  <a:txBody>
                    <a:bodyPr/>
                    <a:lstStyle/>
                    <a:p>
                      <a:pPr algn="ctr"/>
                      <a:r>
                        <a:rPr lang="en-US" sz="1400" dirty="0" smtClean="0">
                          <a:latin typeface="Arial Narrow" pitchFamily="34" charset="0"/>
                        </a:rPr>
                        <a:t>222</a:t>
                      </a:r>
                      <a:endParaRPr lang="en-US" sz="1400" dirty="0">
                        <a:latin typeface="Arial Narrow" pitchFamily="34" charset="0"/>
                      </a:endParaRPr>
                    </a:p>
                  </a:txBody>
                  <a:tcPr/>
                </a:tc>
                <a:tc>
                  <a:txBody>
                    <a:bodyPr/>
                    <a:lstStyle/>
                    <a:p>
                      <a:pPr algn="ctr"/>
                      <a:r>
                        <a:rPr lang="en-US" sz="1400" dirty="0" smtClean="0">
                          <a:latin typeface="Arial Narrow" pitchFamily="34" charset="0"/>
                        </a:rPr>
                        <a:t>398</a:t>
                      </a:r>
                      <a:endParaRPr lang="en-US" sz="1400" dirty="0">
                        <a:latin typeface="Arial Narrow" pitchFamily="34" charset="0"/>
                      </a:endParaRPr>
                    </a:p>
                  </a:txBody>
                  <a:tcPr/>
                </a:tc>
                <a:tc>
                  <a:txBody>
                    <a:bodyPr/>
                    <a:lstStyle/>
                    <a:p>
                      <a:pPr algn="ctr"/>
                      <a:r>
                        <a:rPr lang="en-US" sz="1400" dirty="0" smtClean="0">
                          <a:latin typeface="Arial Narrow" pitchFamily="34" charset="0"/>
                        </a:rPr>
                        <a:t>223</a:t>
                      </a:r>
                      <a:endParaRPr lang="en-US" sz="1400" dirty="0">
                        <a:latin typeface="Arial Narrow" pitchFamily="34" charset="0"/>
                      </a:endParaRPr>
                    </a:p>
                  </a:txBody>
                  <a:tcPr/>
                </a:tc>
                <a:tc>
                  <a:txBody>
                    <a:bodyPr/>
                    <a:lstStyle/>
                    <a:p>
                      <a:pPr algn="ctr"/>
                      <a:r>
                        <a:rPr lang="en-US" sz="1400" dirty="0" smtClean="0">
                          <a:latin typeface="Arial Narrow" pitchFamily="34" charset="0"/>
                        </a:rPr>
                        <a:t>159</a:t>
                      </a:r>
                      <a:endParaRPr lang="en-US" sz="1400" dirty="0">
                        <a:latin typeface="Arial Narrow" pitchFamily="34" charset="0"/>
                      </a:endParaRPr>
                    </a:p>
                  </a:txBody>
                  <a:tcPr/>
                </a:tc>
                <a:tc>
                  <a:txBody>
                    <a:bodyPr/>
                    <a:lstStyle/>
                    <a:p>
                      <a:pPr algn="ctr"/>
                      <a:r>
                        <a:rPr lang="en-US" sz="1400" dirty="0" smtClean="0">
                          <a:latin typeface="Arial Narrow" pitchFamily="34" charset="0"/>
                        </a:rPr>
                        <a:t>81</a:t>
                      </a:r>
                      <a:endParaRPr lang="en-US" sz="1400" dirty="0">
                        <a:latin typeface="Arial Narrow" pitchFamily="34" charset="0"/>
                      </a:endParaRPr>
                    </a:p>
                  </a:txBody>
                  <a:tcPr/>
                </a:tc>
              </a:tr>
              <a:tr h="298319">
                <a:tc>
                  <a:txBody>
                    <a:bodyPr/>
                    <a:lstStyle/>
                    <a:p>
                      <a:pPr algn="ctr"/>
                      <a:r>
                        <a:rPr lang="en-US" sz="1400" dirty="0" smtClean="0">
                          <a:latin typeface="Arial Narrow" pitchFamily="34" charset="0"/>
                        </a:rPr>
                        <a:t>Mar</a:t>
                      </a:r>
                      <a:endParaRPr lang="en-US" sz="1400" dirty="0">
                        <a:latin typeface="Arial Narrow" pitchFamily="34" charset="0"/>
                      </a:endParaRPr>
                    </a:p>
                  </a:txBody>
                  <a:tcPr/>
                </a:tc>
                <a:tc>
                  <a:txBody>
                    <a:bodyPr/>
                    <a:lstStyle/>
                    <a:p>
                      <a:pPr algn="ctr"/>
                      <a:endParaRPr lang="en-US" sz="1400" dirty="0">
                        <a:latin typeface="Arial Narrow" pitchFamily="34" charset="0"/>
                      </a:endParaRPr>
                    </a:p>
                  </a:txBody>
                  <a:tcPr/>
                </a:tc>
                <a:tc>
                  <a:txBody>
                    <a:bodyPr/>
                    <a:lstStyle/>
                    <a:p>
                      <a:pPr algn="ctr"/>
                      <a:r>
                        <a:rPr lang="en-US" sz="1400" dirty="0" smtClean="0">
                          <a:latin typeface="Arial Narrow" pitchFamily="34" charset="0"/>
                        </a:rPr>
                        <a:t>25</a:t>
                      </a:r>
                      <a:endParaRPr lang="en-US" sz="1400" dirty="0">
                        <a:latin typeface="Arial Narrow" pitchFamily="34" charset="0"/>
                      </a:endParaRPr>
                    </a:p>
                  </a:txBody>
                  <a:tcPr/>
                </a:tc>
                <a:tc>
                  <a:txBody>
                    <a:bodyPr/>
                    <a:lstStyle/>
                    <a:p>
                      <a:pPr algn="ctr"/>
                      <a:r>
                        <a:rPr lang="en-US" sz="1400" dirty="0" smtClean="0">
                          <a:latin typeface="Arial Narrow" pitchFamily="34" charset="0"/>
                        </a:rPr>
                        <a:t>56</a:t>
                      </a:r>
                      <a:endParaRPr lang="en-US" sz="1400" dirty="0">
                        <a:latin typeface="Arial Narrow" pitchFamily="34" charset="0"/>
                      </a:endParaRPr>
                    </a:p>
                  </a:txBody>
                  <a:tcPr/>
                </a:tc>
                <a:tc>
                  <a:txBody>
                    <a:bodyPr/>
                    <a:lstStyle/>
                    <a:p>
                      <a:pPr algn="ctr"/>
                      <a:r>
                        <a:rPr lang="en-US" sz="1400" dirty="0" smtClean="0">
                          <a:latin typeface="Arial Narrow" pitchFamily="34" charset="0"/>
                        </a:rPr>
                        <a:t>61</a:t>
                      </a:r>
                      <a:endParaRPr lang="en-US" sz="1400" dirty="0">
                        <a:latin typeface="Arial Narrow" pitchFamily="34" charset="0"/>
                      </a:endParaRPr>
                    </a:p>
                  </a:txBody>
                  <a:tcPr/>
                </a:tc>
                <a:tc>
                  <a:txBody>
                    <a:bodyPr/>
                    <a:lstStyle/>
                    <a:p>
                      <a:pPr algn="ctr"/>
                      <a:r>
                        <a:rPr lang="en-US" sz="1400" dirty="0" smtClean="0">
                          <a:latin typeface="Arial Narrow" pitchFamily="34" charset="0"/>
                        </a:rPr>
                        <a:t>202</a:t>
                      </a:r>
                      <a:endParaRPr lang="en-US" sz="1400" dirty="0">
                        <a:latin typeface="Arial Narrow" pitchFamily="34" charset="0"/>
                      </a:endParaRPr>
                    </a:p>
                  </a:txBody>
                  <a:tcPr/>
                </a:tc>
                <a:tc>
                  <a:txBody>
                    <a:bodyPr/>
                    <a:lstStyle/>
                    <a:p>
                      <a:pPr algn="ctr"/>
                      <a:r>
                        <a:rPr lang="en-US" sz="1400" dirty="0" smtClean="0">
                          <a:latin typeface="Arial Narrow" pitchFamily="34" charset="0"/>
                        </a:rPr>
                        <a:t>1</a:t>
                      </a:r>
                      <a:endParaRPr lang="en-US" sz="1400" dirty="0">
                        <a:latin typeface="Arial Narrow" pitchFamily="34" charset="0"/>
                      </a:endParaRPr>
                    </a:p>
                  </a:txBody>
                  <a:tcPr/>
                </a:tc>
                <a:tc>
                  <a:txBody>
                    <a:bodyPr/>
                    <a:lstStyle/>
                    <a:p>
                      <a:pPr algn="ctr"/>
                      <a:r>
                        <a:rPr lang="en-US" sz="1400" dirty="0" smtClean="0">
                          <a:latin typeface="Arial Narrow" pitchFamily="34" charset="0"/>
                        </a:rPr>
                        <a:t>49</a:t>
                      </a:r>
                      <a:endParaRPr lang="en-US" sz="1400" dirty="0">
                        <a:latin typeface="Arial Narrow" pitchFamily="34" charset="0"/>
                      </a:endParaRPr>
                    </a:p>
                  </a:txBody>
                  <a:tcPr/>
                </a:tc>
                <a:tc>
                  <a:txBody>
                    <a:bodyPr/>
                    <a:lstStyle/>
                    <a:p>
                      <a:pPr algn="ctr"/>
                      <a:r>
                        <a:rPr lang="en-US" sz="1400" dirty="0" smtClean="0">
                          <a:latin typeface="Arial Narrow" pitchFamily="34" charset="0"/>
                        </a:rPr>
                        <a:t>34</a:t>
                      </a:r>
                      <a:endParaRPr lang="en-US" sz="1400" dirty="0">
                        <a:latin typeface="Arial Narrow" pitchFamily="34" charset="0"/>
                      </a:endParaRPr>
                    </a:p>
                  </a:txBody>
                  <a:tcPr/>
                </a:tc>
                <a:tc>
                  <a:txBody>
                    <a:bodyPr/>
                    <a:lstStyle/>
                    <a:p>
                      <a:pPr algn="ctr"/>
                      <a:r>
                        <a:rPr lang="en-US" sz="1400" dirty="0" smtClean="0">
                          <a:latin typeface="Arial Narrow" pitchFamily="34" charset="0"/>
                        </a:rPr>
                        <a:t>124</a:t>
                      </a:r>
                      <a:endParaRPr lang="en-US" sz="1400" dirty="0">
                        <a:latin typeface="Arial Narrow" pitchFamily="34" charset="0"/>
                      </a:endParaRPr>
                    </a:p>
                  </a:txBody>
                  <a:tcPr/>
                </a:tc>
                <a:tc>
                  <a:txBody>
                    <a:bodyPr/>
                    <a:lstStyle/>
                    <a:p>
                      <a:pPr algn="ctr"/>
                      <a:r>
                        <a:rPr lang="en-US" sz="1400" dirty="0" smtClean="0">
                          <a:latin typeface="Arial Narrow" pitchFamily="34" charset="0"/>
                        </a:rPr>
                        <a:t>56</a:t>
                      </a:r>
                      <a:endParaRPr lang="en-US" sz="1400" dirty="0">
                        <a:latin typeface="Arial Narrow" pitchFamily="34" charset="0"/>
                      </a:endParaRPr>
                    </a:p>
                  </a:txBody>
                  <a:tcPr/>
                </a:tc>
                <a:tc>
                  <a:txBody>
                    <a:bodyPr/>
                    <a:lstStyle/>
                    <a:p>
                      <a:pPr algn="ctr"/>
                      <a:r>
                        <a:rPr lang="en-US" sz="1400" dirty="0" smtClean="0">
                          <a:latin typeface="Arial Narrow" pitchFamily="34" charset="0"/>
                        </a:rPr>
                        <a:t>22</a:t>
                      </a:r>
                      <a:endParaRPr lang="en-US" sz="1400" dirty="0">
                        <a:latin typeface="Arial Narrow" pitchFamily="34" charset="0"/>
                      </a:endParaRPr>
                    </a:p>
                  </a:txBody>
                  <a:tcPr/>
                </a:tc>
                <a:tc>
                  <a:txBody>
                    <a:bodyPr/>
                    <a:lstStyle/>
                    <a:p>
                      <a:pPr algn="ctr"/>
                      <a:r>
                        <a:rPr lang="en-US" sz="1400" dirty="0" smtClean="0">
                          <a:latin typeface="Arial Narrow" pitchFamily="34" charset="0"/>
                        </a:rPr>
                        <a:t>165</a:t>
                      </a:r>
                      <a:endParaRPr lang="en-US" sz="1400" dirty="0">
                        <a:latin typeface="Arial Narrow" pitchFamily="34" charset="0"/>
                      </a:endParaRPr>
                    </a:p>
                  </a:txBody>
                  <a:tcPr/>
                </a:tc>
              </a:tr>
              <a:tr h="298319">
                <a:tc>
                  <a:txBody>
                    <a:bodyPr/>
                    <a:lstStyle/>
                    <a:p>
                      <a:pPr algn="ctr"/>
                      <a:r>
                        <a:rPr lang="en-US" sz="1400" dirty="0" smtClean="0">
                          <a:latin typeface="Arial Narrow" pitchFamily="34" charset="0"/>
                        </a:rPr>
                        <a:t>Apr</a:t>
                      </a:r>
                      <a:endParaRPr lang="en-US" sz="1400" dirty="0">
                        <a:latin typeface="Arial Narrow" pitchFamily="34" charset="0"/>
                      </a:endParaRPr>
                    </a:p>
                  </a:txBody>
                  <a:tcPr/>
                </a:tc>
                <a:tc>
                  <a:txBody>
                    <a:bodyPr/>
                    <a:lstStyle/>
                    <a:p>
                      <a:pPr algn="ctr"/>
                      <a:endParaRPr lang="en-US" sz="1400" dirty="0">
                        <a:latin typeface="Arial Narrow" pitchFamily="34" charset="0"/>
                      </a:endParaRPr>
                    </a:p>
                  </a:txBody>
                  <a:tcPr/>
                </a:tc>
                <a:tc>
                  <a:txBody>
                    <a:bodyPr/>
                    <a:lstStyle/>
                    <a:p>
                      <a:pPr algn="ctr"/>
                      <a:r>
                        <a:rPr lang="en-US" sz="1400" dirty="0" smtClean="0">
                          <a:latin typeface="Arial Narrow" pitchFamily="34" charset="0"/>
                        </a:rPr>
                        <a:t>14</a:t>
                      </a:r>
                      <a:endParaRPr lang="en-US" sz="1400" dirty="0">
                        <a:latin typeface="Arial Narrow" pitchFamily="34" charset="0"/>
                      </a:endParaRPr>
                    </a:p>
                  </a:txBody>
                  <a:tcPr/>
                </a:tc>
                <a:tc>
                  <a:txBody>
                    <a:bodyPr/>
                    <a:lstStyle/>
                    <a:p>
                      <a:pPr algn="ctr"/>
                      <a:r>
                        <a:rPr lang="en-US" sz="1400" dirty="0" smtClean="0">
                          <a:latin typeface="Arial Narrow" pitchFamily="34" charset="0"/>
                        </a:rPr>
                        <a:t>32</a:t>
                      </a:r>
                      <a:endParaRPr lang="en-US" sz="1400" dirty="0">
                        <a:latin typeface="Arial Narrow" pitchFamily="34" charset="0"/>
                      </a:endParaRPr>
                    </a:p>
                  </a:txBody>
                  <a:tcPr/>
                </a:tc>
                <a:tc>
                  <a:txBody>
                    <a:bodyPr/>
                    <a:lstStyle/>
                    <a:p>
                      <a:pPr algn="ctr"/>
                      <a:r>
                        <a:rPr lang="en-US" sz="1400" dirty="0" smtClean="0">
                          <a:latin typeface="Arial Narrow" pitchFamily="34" charset="0"/>
                        </a:rPr>
                        <a:t>32</a:t>
                      </a:r>
                      <a:endParaRPr lang="en-US" sz="1400" dirty="0">
                        <a:latin typeface="Arial Narrow" pitchFamily="34" charset="0"/>
                      </a:endParaRPr>
                    </a:p>
                  </a:txBody>
                  <a:tcPr/>
                </a:tc>
                <a:tc>
                  <a:txBody>
                    <a:bodyPr/>
                    <a:lstStyle/>
                    <a:p>
                      <a:pPr algn="ctr"/>
                      <a:endParaRPr lang="en-US" sz="1400" dirty="0">
                        <a:latin typeface="Arial Narrow" pitchFamily="34" charset="0"/>
                      </a:endParaRPr>
                    </a:p>
                  </a:txBody>
                  <a:tcPr/>
                </a:tc>
                <a:tc>
                  <a:txBody>
                    <a:bodyPr/>
                    <a:lstStyle/>
                    <a:p>
                      <a:pPr algn="ctr"/>
                      <a:endParaRPr lang="en-US" sz="1400" dirty="0">
                        <a:latin typeface="Arial Narrow" pitchFamily="34" charset="0"/>
                      </a:endParaRPr>
                    </a:p>
                  </a:txBody>
                  <a:tcPr/>
                </a:tc>
                <a:tc>
                  <a:txBody>
                    <a:bodyPr/>
                    <a:lstStyle/>
                    <a:p>
                      <a:pPr algn="ctr"/>
                      <a:r>
                        <a:rPr lang="en-US" sz="1400" dirty="0" smtClean="0">
                          <a:latin typeface="Arial Narrow" pitchFamily="34" charset="0"/>
                        </a:rPr>
                        <a:t>34</a:t>
                      </a:r>
                      <a:endParaRPr lang="en-US" sz="1400" dirty="0">
                        <a:latin typeface="Arial Narrow" pitchFamily="34" charset="0"/>
                      </a:endParaRPr>
                    </a:p>
                  </a:txBody>
                  <a:tcPr/>
                </a:tc>
                <a:tc>
                  <a:txBody>
                    <a:bodyPr/>
                    <a:lstStyle/>
                    <a:p>
                      <a:pPr algn="ctr"/>
                      <a:r>
                        <a:rPr lang="en-US" sz="1400" dirty="0" smtClean="0">
                          <a:latin typeface="Arial Narrow" pitchFamily="34" charset="0"/>
                        </a:rPr>
                        <a:t>7</a:t>
                      </a:r>
                      <a:endParaRPr lang="en-US" sz="1400" dirty="0">
                        <a:latin typeface="Arial Narrow" pitchFamily="34" charset="0"/>
                      </a:endParaRPr>
                    </a:p>
                  </a:txBody>
                  <a:tcPr/>
                </a:tc>
                <a:tc>
                  <a:txBody>
                    <a:bodyPr/>
                    <a:lstStyle/>
                    <a:p>
                      <a:pPr algn="ctr"/>
                      <a:r>
                        <a:rPr lang="en-US" sz="1400" dirty="0" smtClean="0">
                          <a:latin typeface="Arial Narrow" pitchFamily="34" charset="0"/>
                        </a:rPr>
                        <a:t>44</a:t>
                      </a:r>
                      <a:endParaRPr lang="en-US" sz="1400" dirty="0">
                        <a:latin typeface="Arial Narrow" pitchFamily="34" charset="0"/>
                      </a:endParaRPr>
                    </a:p>
                  </a:txBody>
                  <a:tcPr/>
                </a:tc>
                <a:tc>
                  <a:txBody>
                    <a:bodyPr/>
                    <a:lstStyle/>
                    <a:p>
                      <a:pPr algn="ctr"/>
                      <a:r>
                        <a:rPr lang="en-US" sz="1400" dirty="0" smtClean="0">
                          <a:latin typeface="Arial Narrow" pitchFamily="34" charset="0"/>
                        </a:rPr>
                        <a:t>7</a:t>
                      </a:r>
                      <a:endParaRPr lang="en-US" sz="1400" dirty="0">
                        <a:latin typeface="Arial Narrow" pitchFamily="34" charset="0"/>
                      </a:endParaRPr>
                    </a:p>
                  </a:txBody>
                  <a:tcPr/>
                </a:tc>
                <a:tc>
                  <a:txBody>
                    <a:bodyPr/>
                    <a:lstStyle/>
                    <a:p>
                      <a:pPr algn="ctr"/>
                      <a:r>
                        <a:rPr lang="en-US" sz="1400" dirty="0" smtClean="0">
                          <a:latin typeface="Arial Narrow" pitchFamily="34" charset="0"/>
                        </a:rPr>
                        <a:t>13</a:t>
                      </a:r>
                      <a:endParaRPr lang="en-US" sz="1400" dirty="0">
                        <a:latin typeface="Arial Narrow" pitchFamily="34" charset="0"/>
                      </a:endParaRPr>
                    </a:p>
                  </a:txBody>
                  <a:tcPr/>
                </a:tc>
                <a:tc>
                  <a:txBody>
                    <a:bodyPr/>
                    <a:lstStyle/>
                    <a:p>
                      <a:pPr algn="ctr"/>
                      <a:r>
                        <a:rPr lang="en-US" sz="1400" dirty="0" smtClean="0">
                          <a:latin typeface="Arial Narrow" pitchFamily="34" charset="0"/>
                        </a:rPr>
                        <a:t>19</a:t>
                      </a:r>
                      <a:endParaRPr lang="en-US" sz="1400" dirty="0">
                        <a:latin typeface="Arial Narrow" pitchFamily="34" charset="0"/>
                      </a:endParaRPr>
                    </a:p>
                  </a:txBody>
                  <a:tcPr/>
                </a:tc>
              </a:tr>
            </a:tbl>
          </a:graphicData>
        </a:graphic>
      </p:graphicFrame>
      <p:sp>
        <p:nvSpPr>
          <p:cNvPr id="2" name="Rectangle 1"/>
          <p:cNvSpPr/>
          <p:nvPr/>
        </p:nvSpPr>
        <p:spPr>
          <a:xfrm>
            <a:off x="395536" y="6669360"/>
            <a:ext cx="2448272" cy="1886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err="1" smtClean="0"/>
              <a:t>Sourse</a:t>
            </a:r>
            <a:r>
              <a:rPr lang="en-IN" dirty="0" smtClean="0"/>
              <a:t>:  SASE</a:t>
            </a:r>
            <a:endParaRPr lang="en-IN" dirty="0"/>
          </a:p>
        </p:txBody>
      </p:sp>
    </p:spTree>
    <p:extLst>
      <p:ext uri="{BB962C8B-B14F-4D97-AF65-F5344CB8AC3E}">
        <p14:creationId xmlns:p14="http://schemas.microsoft.com/office/powerpoint/2010/main" val="37810499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59632" y="188640"/>
            <a:ext cx="6192688" cy="769441"/>
          </a:xfrm>
          <a:prstGeom prst="rect">
            <a:avLst/>
          </a:prstGeom>
          <a:noFill/>
        </p:spPr>
        <p:txBody>
          <a:bodyPr wrap="square" rtlCol="0">
            <a:spAutoFit/>
          </a:bodyPr>
          <a:lstStyle/>
          <a:p>
            <a:pPr algn="ctr"/>
            <a:r>
              <a:rPr lang="en-US" sz="1600" b="1" dirty="0" smtClean="0">
                <a:latin typeface="Arial Narrow" pitchFamily="34" charset="0"/>
              </a:rPr>
              <a:t>Station : </a:t>
            </a:r>
            <a:r>
              <a:rPr lang="en-US" sz="1600" b="1" dirty="0" err="1" smtClean="0">
                <a:latin typeface="Arial Narrow" pitchFamily="34" charset="0"/>
              </a:rPr>
              <a:t>Drass</a:t>
            </a:r>
            <a:endParaRPr lang="en-US" sz="1600" b="1" dirty="0" smtClean="0">
              <a:latin typeface="Arial Narrow" pitchFamily="34" charset="0"/>
            </a:endParaRPr>
          </a:p>
          <a:p>
            <a:pPr algn="ctr"/>
            <a:r>
              <a:rPr lang="en-US" sz="1400" dirty="0" smtClean="0">
                <a:latin typeface="Arial Narrow" pitchFamily="34" charset="0"/>
              </a:rPr>
              <a:t>Monthly Highest standing Snow in (cm)</a:t>
            </a:r>
          </a:p>
          <a:p>
            <a:pPr algn="ctr"/>
            <a:r>
              <a:rPr lang="en-US" sz="1400" dirty="0" smtClean="0">
                <a:latin typeface="Arial Narrow" pitchFamily="34" charset="0"/>
              </a:rPr>
              <a:t>Date (From 01-Nov-2003 to 30-Apr-2014)</a:t>
            </a:r>
            <a:endParaRPr lang="en-US" sz="1400" dirty="0">
              <a:latin typeface="Arial Narrow" pitchFamily="34" charset="0"/>
            </a:endParaRPr>
          </a:p>
        </p:txBody>
      </p:sp>
      <p:graphicFrame>
        <p:nvGraphicFramePr>
          <p:cNvPr id="5" name="Table 4"/>
          <p:cNvGraphicFramePr>
            <a:graphicFrameLocks noGrp="1"/>
          </p:cNvGraphicFramePr>
          <p:nvPr/>
        </p:nvGraphicFramePr>
        <p:xfrm>
          <a:off x="2987824" y="1052736"/>
          <a:ext cx="3096344" cy="2346960"/>
        </p:xfrm>
        <a:graphic>
          <a:graphicData uri="http://schemas.openxmlformats.org/drawingml/2006/table">
            <a:tbl>
              <a:tblPr firstRow="1" bandRow="1">
                <a:tableStyleId>{5C22544A-7EE6-4342-B048-85BDC9FD1C3A}</a:tableStyleId>
              </a:tblPr>
              <a:tblGrid>
                <a:gridCol w="1296144"/>
                <a:gridCol w="1800200"/>
              </a:tblGrid>
              <a:tr h="298319">
                <a:tc>
                  <a:txBody>
                    <a:bodyPr/>
                    <a:lstStyle/>
                    <a:p>
                      <a:pPr algn="ctr"/>
                      <a:r>
                        <a:rPr lang="en-US" sz="1400" dirty="0" smtClean="0">
                          <a:latin typeface="Arial Narrow" pitchFamily="34" charset="0"/>
                        </a:rPr>
                        <a:t>Month</a:t>
                      </a:r>
                      <a:endParaRPr lang="en-US" sz="1400" dirty="0">
                        <a:latin typeface="Arial Narrow" pitchFamily="34" charset="0"/>
                      </a:endParaRPr>
                    </a:p>
                  </a:txBody>
                  <a:tcPr/>
                </a:tc>
                <a:tc>
                  <a:txBody>
                    <a:bodyPr/>
                    <a:lstStyle/>
                    <a:p>
                      <a:pPr algn="ctr"/>
                      <a:r>
                        <a:rPr lang="en-US" sz="1400" dirty="0" smtClean="0">
                          <a:latin typeface="Arial Narrow" pitchFamily="34" charset="0"/>
                        </a:rPr>
                        <a:t>Highest</a:t>
                      </a:r>
                      <a:r>
                        <a:rPr lang="en-US" sz="1400" baseline="0" dirty="0" smtClean="0">
                          <a:latin typeface="Arial Narrow" pitchFamily="34" charset="0"/>
                        </a:rPr>
                        <a:t> Standing Snow (cm)</a:t>
                      </a:r>
                      <a:endParaRPr lang="en-US" sz="1400" dirty="0">
                        <a:latin typeface="Arial Narrow" pitchFamily="34" charset="0"/>
                      </a:endParaRPr>
                    </a:p>
                  </a:txBody>
                  <a:tcPr/>
                </a:tc>
              </a:tr>
              <a:tr h="298319">
                <a:tc>
                  <a:txBody>
                    <a:bodyPr/>
                    <a:lstStyle/>
                    <a:p>
                      <a:pPr algn="ctr"/>
                      <a:r>
                        <a:rPr lang="en-US" sz="1400" dirty="0" smtClean="0">
                          <a:latin typeface="Arial Narrow" pitchFamily="34" charset="0"/>
                        </a:rPr>
                        <a:t>Nov</a:t>
                      </a:r>
                      <a:endParaRPr lang="en-US" sz="1400" dirty="0">
                        <a:latin typeface="Arial Narrow" pitchFamily="34" charset="0"/>
                      </a:endParaRPr>
                    </a:p>
                  </a:txBody>
                  <a:tcPr/>
                </a:tc>
                <a:tc>
                  <a:txBody>
                    <a:bodyPr/>
                    <a:lstStyle/>
                    <a:p>
                      <a:pPr algn="ctr"/>
                      <a:r>
                        <a:rPr lang="en-US" sz="1400" dirty="0" smtClean="0">
                          <a:latin typeface="Arial Narrow" pitchFamily="34" charset="0"/>
                        </a:rPr>
                        <a:t>35</a:t>
                      </a:r>
                      <a:endParaRPr lang="en-US" sz="1400" dirty="0">
                        <a:latin typeface="Arial Narrow" pitchFamily="34" charset="0"/>
                      </a:endParaRPr>
                    </a:p>
                  </a:txBody>
                  <a:tcPr/>
                </a:tc>
              </a:tr>
              <a:tr h="298319">
                <a:tc>
                  <a:txBody>
                    <a:bodyPr/>
                    <a:lstStyle/>
                    <a:p>
                      <a:pPr algn="ctr"/>
                      <a:r>
                        <a:rPr lang="en-US" sz="1400" dirty="0" smtClean="0">
                          <a:latin typeface="Arial Narrow" pitchFamily="34" charset="0"/>
                        </a:rPr>
                        <a:t>Dec</a:t>
                      </a:r>
                      <a:endParaRPr lang="en-US" sz="1400" dirty="0">
                        <a:latin typeface="Arial Narrow" pitchFamily="34" charset="0"/>
                      </a:endParaRPr>
                    </a:p>
                  </a:txBody>
                  <a:tcPr/>
                </a:tc>
                <a:tc>
                  <a:txBody>
                    <a:bodyPr/>
                    <a:lstStyle/>
                    <a:p>
                      <a:pPr algn="ctr"/>
                      <a:r>
                        <a:rPr lang="en-US" sz="1400" dirty="0" smtClean="0">
                          <a:latin typeface="Arial Narrow" pitchFamily="34" charset="0"/>
                        </a:rPr>
                        <a:t>61</a:t>
                      </a:r>
                      <a:endParaRPr lang="en-US" sz="1400" dirty="0">
                        <a:latin typeface="Arial Narrow" pitchFamily="34" charset="0"/>
                      </a:endParaRPr>
                    </a:p>
                  </a:txBody>
                  <a:tcPr/>
                </a:tc>
              </a:tr>
              <a:tr h="298319">
                <a:tc>
                  <a:txBody>
                    <a:bodyPr/>
                    <a:lstStyle/>
                    <a:p>
                      <a:pPr algn="ctr"/>
                      <a:r>
                        <a:rPr lang="en-US" sz="1400" dirty="0" smtClean="0">
                          <a:latin typeface="Arial Narrow" pitchFamily="34" charset="0"/>
                        </a:rPr>
                        <a:t>Jan</a:t>
                      </a:r>
                      <a:endParaRPr lang="en-US" sz="1400" dirty="0">
                        <a:latin typeface="Arial Narrow" pitchFamily="34" charset="0"/>
                      </a:endParaRPr>
                    </a:p>
                  </a:txBody>
                  <a:tcPr/>
                </a:tc>
                <a:tc>
                  <a:txBody>
                    <a:bodyPr/>
                    <a:lstStyle/>
                    <a:p>
                      <a:pPr algn="ctr"/>
                      <a:r>
                        <a:rPr lang="en-US" sz="1400" dirty="0" smtClean="0">
                          <a:latin typeface="Arial Narrow" pitchFamily="34" charset="0"/>
                        </a:rPr>
                        <a:t>103</a:t>
                      </a:r>
                      <a:endParaRPr lang="en-US" sz="1400" dirty="0">
                        <a:latin typeface="Arial Narrow" pitchFamily="34" charset="0"/>
                      </a:endParaRPr>
                    </a:p>
                  </a:txBody>
                  <a:tcPr/>
                </a:tc>
              </a:tr>
              <a:tr h="298319">
                <a:tc>
                  <a:txBody>
                    <a:bodyPr/>
                    <a:lstStyle/>
                    <a:p>
                      <a:pPr algn="ctr"/>
                      <a:r>
                        <a:rPr lang="en-US" sz="1400" dirty="0" smtClean="0">
                          <a:latin typeface="Arial Narrow" pitchFamily="34" charset="0"/>
                        </a:rPr>
                        <a:t>Feb</a:t>
                      </a:r>
                      <a:endParaRPr lang="en-US" sz="1400" dirty="0">
                        <a:latin typeface="Arial Narrow" pitchFamily="34" charset="0"/>
                      </a:endParaRPr>
                    </a:p>
                  </a:txBody>
                  <a:tcPr/>
                </a:tc>
                <a:tc>
                  <a:txBody>
                    <a:bodyPr/>
                    <a:lstStyle/>
                    <a:p>
                      <a:pPr algn="ctr"/>
                      <a:r>
                        <a:rPr lang="en-US" sz="1400" dirty="0" smtClean="0">
                          <a:latin typeface="Arial Narrow" pitchFamily="34" charset="0"/>
                        </a:rPr>
                        <a:t>135</a:t>
                      </a:r>
                      <a:endParaRPr lang="en-US" sz="1400" dirty="0">
                        <a:latin typeface="Arial Narrow" pitchFamily="34" charset="0"/>
                      </a:endParaRPr>
                    </a:p>
                  </a:txBody>
                  <a:tcPr/>
                </a:tc>
              </a:tr>
              <a:tr h="298319">
                <a:tc>
                  <a:txBody>
                    <a:bodyPr/>
                    <a:lstStyle/>
                    <a:p>
                      <a:pPr algn="ctr"/>
                      <a:r>
                        <a:rPr lang="en-US" sz="1400" dirty="0" smtClean="0">
                          <a:latin typeface="Arial Narrow" pitchFamily="34" charset="0"/>
                        </a:rPr>
                        <a:t>Mar</a:t>
                      </a:r>
                      <a:endParaRPr lang="en-US" sz="1400" dirty="0">
                        <a:latin typeface="Arial Narrow" pitchFamily="34" charset="0"/>
                      </a:endParaRPr>
                    </a:p>
                  </a:txBody>
                  <a:tcPr/>
                </a:tc>
                <a:tc>
                  <a:txBody>
                    <a:bodyPr/>
                    <a:lstStyle/>
                    <a:p>
                      <a:pPr algn="ctr"/>
                      <a:r>
                        <a:rPr lang="en-US" sz="1400" dirty="0" smtClean="0">
                          <a:latin typeface="Arial Narrow" pitchFamily="34" charset="0"/>
                        </a:rPr>
                        <a:t>152</a:t>
                      </a:r>
                      <a:endParaRPr lang="en-US" sz="1400" dirty="0">
                        <a:latin typeface="Arial Narrow" pitchFamily="34" charset="0"/>
                      </a:endParaRPr>
                    </a:p>
                  </a:txBody>
                  <a:tcPr/>
                </a:tc>
              </a:tr>
              <a:tr h="298319">
                <a:tc>
                  <a:txBody>
                    <a:bodyPr/>
                    <a:lstStyle/>
                    <a:p>
                      <a:pPr algn="ctr"/>
                      <a:r>
                        <a:rPr lang="en-US" sz="1400" dirty="0" smtClean="0">
                          <a:latin typeface="Arial Narrow" pitchFamily="34" charset="0"/>
                        </a:rPr>
                        <a:t>Apr</a:t>
                      </a:r>
                      <a:endParaRPr lang="en-US" sz="1400" dirty="0">
                        <a:latin typeface="Arial Narrow" pitchFamily="34" charset="0"/>
                      </a:endParaRPr>
                    </a:p>
                  </a:txBody>
                  <a:tcPr/>
                </a:tc>
                <a:tc>
                  <a:txBody>
                    <a:bodyPr/>
                    <a:lstStyle/>
                    <a:p>
                      <a:pPr algn="ctr"/>
                      <a:r>
                        <a:rPr lang="en-US" sz="1400" dirty="0" smtClean="0">
                          <a:latin typeface="Arial Narrow" pitchFamily="34" charset="0"/>
                        </a:rPr>
                        <a:t>102</a:t>
                      </a:r>
                      <a:endParaRPr lang="en-US" sz="1400" dirty="0">
                        <a:latin typeface="Arial Narrow" pitchFamily="34" charset="0"/>
                      </a:endParaRPr>
                    </a:p>
                  </a:txBody>
                  <a:tcPr/>
                </a:tc>
              </a:tr>
            </a:tbl>
          </a:graphicData>
        </a:graphic>
      </p:graphicFrame>
      <p:sp>
        <p:nvSpPr>
          <p:cNvPr id="6" name="TextBox 5"/>
          <p:cNvSpPr txBox="1"/>
          <p:nvPr/>
        </p:nvSpPr>
        <p:spPr>
          <a:xfrm>
            <a:off x="1259632" y="3429000"/>
            <a:ext cx="6480720" cy="769441"/>
          </a:xfrm>
          <a:prstGeom prst="rect">
            <a:avLst/>
          </a:prstGeom>
          <a:noFill/>
        </p:spPr>
        <p:txBody>
          <a:bodyPr wrap="square" rtlCol="0">
            <a:spAutoFit/>
          </a:bodyPr>
          <a:lstStyle/>
          <a:p>
            <a:pPr algn="ctr"/>
            <a:r>
              <a:rPr lang="en-US" sz="1600" b="1" dirty="0" smtClean="0">
                <a:latin typeface="Arial Narrow" pitchFamily="34" charset="0"/>
              </a:rPr>
              <a:t>Station : </a:t>
            </a:r>
            <a:r>
              <a:rPr lang="en-US" sz="1600" b="1" dirty="0" err="1" smtClean="0">
                <a:latin typeface="Arial Narrow" pitchFamily="34" charset="0"/>
              </a:rPr>
              <a:t>Sonamarg</a:t>
            </a:r>
            <a:endParaRPr lang="en-US" sz="1600" b="1" dirty="0" smtClean="0">
              <a:latin typeface="Arial Narrow" pitchFamily="34" charset="0"/>
            </a:endParaRPr>
          </a:p>
          <a:p>
            <a:pPr algn="ctr"/>
            <a:r>
              <a:rPr lang="en-US" sz="1400" dirty="0" smtClean="0">
                <a:latin typeface="Arial Narrow" pitchFamily="34" charset="0"/>
              </a:rPr>
              <a:t>Monthly Highest standing Snow in (cm)</a:t>
            </a:r>
          </a:p>
          <a:p>
            <a:pPr algn="ctr"/>
            <a:r>
              <a:rPr lang="en-US" sz="1400" dirty="0" smtClean="0">
                <a:latin typeface="Arial Narrow" pitchFamily="34" charset="0"/>
              </a:rPr>
              <a:t>Date (From 01-Nov-2003 to 30-Apr-2014)</a:t>
            </a:r>
            <a:endParaRPr lang="en-US" sz="1400" dirty="0">
              <a:latin typeface="Arial Narrow" pitchFamily="34" charset="0"/>
            </a:endParaRPr>
          </a:p>
        </p:txBody>
      </p:sp>
      <p:graphicFrame>
        <p:nvGraphicFramePr>
          <p:cNvPr id="8" name="Table 7"/>
          <p:cNvGraphicFramePr>
            <a:graphicFrameLocks noGrp="1"/>
          </p:cNvGraphicFramePr>
          <p:nvPr/>
        </p:nvGraphicFramePr>
        <p:xfrm>
          <a:off x="3059832" y="4221088"/>
          <a:ext cx="3096344" cy="2346960"/>
        </p:xfrm>
        <a:graphic>
          <a:graphicData uri="http://schemas.openxmlformats.org/drawingml/2006/table">
            <a:tbl>
              <a:tblPr firstRow="1" bandRow="1">
                <a:tableStyleId>{5C22544A-7EE6-4342-B048-85BDC9FD1C3A}</a:tableStyleId>
              </a:tblPr>
              <a:tblGrid>
                <a:gridCol w="1296144"/>
                <a:gridCol w="1800200"/>
              </a:tblGrid>
              <a:tr h="298319">
                <a:tc>
                  <a:txBody>
                    <a:bodyPr/>
                    <a:lstStyle/>
                    <a:p>
                      <a:pPr algn="ctr"/>
                      <a:r>
                        <a:rPr lang="en-US" sz="1400" dirty="0" smtClean="0">
                          <a:latin typeface="Arial Narrow" pitchFamily="34" charset="0"/>
                        </a:rPr>
                        <a:t>Month</a:t>
                      </a:r>
                      <a:endParaRPr lang="en-US" sz="1400" dirty="0">
                        <a:latin typeface="Arial Narrow" pitchFamily="34" charset="0"/>
                      </a:endParaRPr>
                    </a:p>
                  </a:txBody>
                  <a:tcPr/>
                </a:tc>
                <a:tc>
                  <a:txBody>
                    <a:bodyPr/>
                    <a:lstStyle/>
                    <a:p>
                      <a:pPr algn="ctr"/>
                      <a:r>
                        <a:rPr lang="en-US" sz="1400" dirty="0" smtClean="0">
                          <a:latin typeface="Arial Narrow" pitchFamily="34" charset="0"/>
                        </a:rPr>
                        <a:t>Highest</a:t>
                      </a:r>
                      <a:r>
                        <a:rPr lang="en-US" sz="1400" baseline="0" dirty="0" smtClean="0">
                          <a:latin typeface="Arial Narrow" pitchFamily="34" charset="0"/>
                        </a:rPr>
                        <a:t> Standing Snow (cm)</a:t>
                      </a:r>
                      <a:endParaRPr lang="en-US" sz="1400" dirty="0">
                        <a:latin typeface="Arial Narrow" pitchFamily="34" charset="0"/>
                      </a:endParaRPr>
                    </a:p>
                  </a:txBody>
                  <a:tcPr/>
                </a:tc>
              </a:tr>
              <a:tr h="298319">
                <a:tc>
                  <a:txBody>
                    <a:bodyPr/>
                    <a:lstStyle/>
                    <a:p>
                      <a:pPr algn="ctr"/>
                      <a:r>
                        <a:rPr lang="en-US" sz="1400" dirty="0" smtClean="0">
                          <a:latin typeface="Arial Narrow" pitchFamily="34" charset="0"/>
                        </a:rPr>
                        <a:t>Nov</a:t>
                      </a:r>
                      <a:endParaRPr lang="en-US" sz="1400" dirty="0">
                        <a:latin typeface="Arial Narrow" pitchFamily="34" charset="0"/>
                      </a:endParaRPr>
                    </a:p>
                  </a:txBody>
                  <a:tcPr/>
                </a:tc>
                <a:tc>
                  <a:txBody>
                    <a:bodyPr/>
                    <a:lstStyle/>
                    <a:p>
                      <a:pPr algn="ctr"/>
                      <a:r>
                        <a:rPr lang="en-US" sz="1400" dirty="0" smtClean="0">
                          <a:latin typeface="Arial Narrow" pitchFamily="34" charset="0"/>
                        </a:rPr>
                        <a:t>63</a:t>
                      </a:r>
                      <a:endParaRPr lang="en-US" sz="1400" dirty="0">
                        <a:latin typeface="Arial Narrow" pitchFamily="34" charset="0"/>
                      </a:endParaRPr>
                    </a:p>
                  </a:txBody>
                  <a:tcPr/>
                </a:tc>
              </a:tr>
              <a:tr h="298319">
                <a:tc>
                  <a:txBody>
                    <a:bodyPr/>
                    <a:lstStyle/>
                    <a:p>
                      <a:pPr algn="ctr"/>
                      <a:r>
                        <a:rPr lang="en-US" sz="1400" dirty="0" smtClean="0">
                          <a:latin typeface="Arial Narrow" pitchFamily="34" charset="0"/>
                        </a:rPr>
                        <a:t>Dec</a:t>
                      </a:r>
                      <a:endParaRPr lang="en-US" sz="1400" dirty="0">
                        <a:latin typeface="Arial Narrow" pitchFamily="34" charset="0"/>
                      </a:endParaRPr>
                    </a:p>
                  </a:txBody>
                  <a:tcPr/>
                </a:tc>
                <a:tc>
                  <a:txBody>
                    <a:bodyPr/>
                    <a:lstStyle/>
                    <a:p>
                      <a:pPr algn="ctr"/>
                      <a:r>
                        <a:rPr lang="en-US" sz="1400" dirty="0" smtClean="0">
                          <a:latin typeface="Arial Narrow" pitchFamily="34" charset="0"/>
                        </a:rPr>
                        <a:t>175</a:t>
                      </a:r>
                      <a:endParaRPr lang="en-US" sz="1400" dirty="0">
                        <a:latin typeface="Arial Narrow" pitchFamily="34" charset="0"/>
                      </a:endParaRPr>
                    </a:p>
                  </a:txBody>
                  <a:tcPr/>
                </a:tc>
              </a:tr>
              <a:tr h="298319">
                <a:tc>
                  <a:txBody>
                    <a:bodyPr/>
                    <a:lstStyle/>
                    <a:p>
                      <a:pPr algn="ctr"/>
                      <a:r>
                        <a:rPr lang="en-US" sz="1400" dirty="0" smtClean="0">
                          <a:latin typeface="Arial Narrow" pitchFamily="34" charset="0"/>
                        </a:rPr>
                        <a:t>Jan</a:t>
                      </a:r>
                      <a:endParaRPr lang="en-US" sz="1400" dirty="0">
                        <a:latin typeface="Arial Narrow" pitchFamily="34" charset="0"/>
                      </a:endParaRPr>
                    </a:p>
                  </a:txBody>
                  <a:tcPr/>
                </a:tc>
                <a:tc>
                  <a:txBody>
                    <a:bodyPr/>
                    <a:lstStyle/>
                    <a:p>
                      <a:pPr algn="ctr"/>
                      <a:r>
                        <a:rPr lang="en-US" sz="1400" dirty="0" smtClean="0">
                          <a:latin typeface="Arial Narrow" pitchFamily="34" charset="0"/>
                        </a:rPr>
                        <a:t>248</a:t>
                      </a:r>
                      <a:endParaRPr lang="en-US" sz="1400" dirty="0">
                        <a:latin typeface="Arial Narrow" pitchFamily="34" charset="0"/>
                      </a:endParaRPr>
                    </a:p>
                  </a:txBody>
                  <a:tcPr/>
                </a:tc>
              </a:tr>
              <a:tr h="298319">
                <a:tc>
                  <a:txBody>
                    <a:bodyPr/>
                    <a:lstStyle/>
                    <a:p>
                      <a:pPr algn="ctr"/>
                      <a:r>
                        <a:rPr lang="en-US" sz="1400" dirty="0" smtClean="0">
                          <a:latin typeface="Arial Narrow" pitchFamily="34" charset="0"/>
                        </a:rPr>
                        <a:t>Feb</a:t>
                      </a:r>
                      <a:endParaRPr lang="en-US" sz="1400" dirty="0">
                        <a:latin typeface="Arial Narrow" pitchFamily="34" charset="0"/>
                      </a:endParaRPr>
                    </a:p>
                  </a:txBody>
                  <a:tcPr/>
                </a:tc>
                <a:tc>
                  <a:txBody>
                    <a:bodyPr/>
                    <a:lstStyle/>
                    <a:p>
                      <a:pPr algn="ctr"/>
                      <a:r>
                        <a:rPr lang="en-US" sz="1400" dirty="0" smtClean="0">
                          <a:latin typeface="Arial Narrow" pitchFamily="34" charset="0"/>
                        </a:rPr>
                        <a:t>378</a:t>
                      </a:r>
                      <a:endParaRPr lang="en-US" sz="1400" dirty="0">
                        <a:latin typeface="Arial Narrow" pitchFamily="34" charset="0"/>
                      </a:endParaRPr>
                    </a:p>
                  </a:txBody>
                  <a:tcPr/>
                </a:tc>
              </a:tr>
              <a:tr h="298319">
                <a:tc>
                  <a:txBody>
                    <a:bodyPr/>
                    <a:lstStyle/>
                    <a:p>
                      <a:pPr algn="ctr"/>
                      <a:r>
                        <a:rPr lang="en-US" sz="1400" dirty="0" smtClean="0">
                          <a:latin typeface="Arial Narrow" pitchFamily="34" charset="0"/>
                        </a:rPr>
                        <a:t>Mar</a:t>
                      </a:r>
                      <a:endParaRPr lang="en-US" sz="1400" dirty="0">
                        <a:latin typeface="Arial Narrow" pitchFamily="34" charset="0"/>
                      </a:endParaRPr>
                    </a:p>
                  </a:txBody>
                  <a:tcPr/>
                </a:tc>
                <a:tc>
                  <a:txBody>
                    <a:bodyPr/>
                    <a:lstStyle/>
                    <a:p>
                      <a:pPr algn="ctr"/>
                      <a:r>
                        <a:rPr lang="en-US" sz="1400" dirty="0" smtClean="0">
                          <a:latin typeface="Arial Narrow" pitchFamily="34" charset="0"/>
                        </a:rPr>
                        <a:t>390</a:t>
                      </a:r>
                      <a:endParaRPr lang="en-US" sz="1400" dirty="0">
                        <a:latin typeface="Arial Narrow" pitchFamily="34" charset="0"/>
                      </a:endParaRPr>
                    </a:p>
                  </a:txBody>
                  <a:tcPr/>
                </a:tc>
              </a:tr>
              <a:tr h="298319">
                <a:tc>
                  <a:txBody>
                    <a:bodyPr/>
                    <a:lstStyle/>
                    <a:p>
                      <a:pPr algn="ctr"/>
                      <a:r>
                        <a:rPr lang="en-US" sz="1400" dirty="0" smtClean="0">
                          <a:latin typeface="Arial Narrow" pitchFamily="34" charset="0"/>
                        </a:rPr>
                        <a:t>Apr</a:t>
                      </a:r>
                      <a:endParaRPr lang="en-US" sz="1400" dirty="0">
                        <a:latin typeface="Arial Narrow" pitchFamily="34" charset="0"/>
                      </a:endParaRPr>
                    </a:p>
                  </a:txBody>
                  <a:tcPr/>
                </a:tc>
                <a:tc>
                  <a:txBody>
                    <a:bodyPr/>
                    <a:lstStyle/>
                    <a:p>
                      <a:pPr algn="ctr"/>
                      <a:r>
                        <a:rPr lang="en-US" sz="1400" dirty="0" smtClean="0">
                          <a:latin typeface="Arial Narrow" pitchFamily="34" charset="0"/>
                        </a:rPr>
                        <a:t>243</a:t>
                      </a:r>
                      <a:endParaRPr lang="en-US" sz="1400" dirty="0">
                        <a:latin typeface="Arial Narrow" pitchFamily="34" charset="0"/>
                      </a:endParaRPr>
                    </a:p>
                  </a:txBody>
                  <a:tcPr/>
                </a:tc>
              </a:tr>
            </a:tbl>
          </a:graphicData>
        </a:graphic>
      </p:graphicFrame>
      <p:sp>
        <p:nvSpPr>
          <p:cNvPr id="9" name="Rectangle 8"/>
          <p:cNvSpPr/>
          <p:nvPr/>
        </p:nvSpPr>
        <p:spPr>
          <a:xfrm>
            <a:off x="395536" y="6669360"/>
            <a:ext cx="2448272" cy="1886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err="1" smtClean="0"/>
              <a:t>Sourse</a:t>
            </a:r>
            <a:r>
              <a:rPr lang="en-IN" dirty="0" smtClean="0"/>
              <a:t>:  SASE</a:t>
            </a:r>
            <a:endParaRPr lang="en-IN" dirty="0"/>
          </a:p>
        </p:txBody>
      </p:sp>
    </p:spTree>
    <p:extLst>
      <p:ext uri="{BB962C8B-B14F-4D97-AF65-F5344CB8AC3E}">
        <p14:creationId xmlns:p14="http://schemas.microsoft.com/office/powerpoint/2010/main" val="11126250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IN" dirty="0"/>
          </a:p>
        </p:txBody>
      </p:sp>
      <p:sp>
        <p:nvSpPr>
          <p:cNvPr id="3" name="Subtitle 2"/>
          <p:cNvSpPr>
            <a:spLocks noGrp="1"/>
          </p:cNvSpPr>
          <p:nvPr>
            <p:ph type="subTitle" idx="1"/>
          </p:nvPr>
        </p:nvSpPr>
        <p:spPr/>
        <p:txBody>
          <a:bodyPr/>
          <a:lstStyle/>
          <a:p>
            <a:endParaRPr lang="en-IN"/>
          </a:p>
        </p:txBody>
      </p:sp>
      <p:sp>
        <p:nvSpPr>
          <p:cNvPr id="4" name="Footer Placeholder 3"/>
          <p:cNvSpPr>
            <a:spLocks noGrp="1"/>
          </p:cNvSpPr>
          <p:nvPr>
            <p:ph type="ftr" sz="quarter" idx="11"/>
          </p:nvPr>
        </p:nvSpPr>
        <p:spPr>
          <a:xfrm>
            <a:off x="323848" y="6439561"/>
            <a:ext cx="7920560" cy="418439"/>
          </a:xfrm>
        </p:spPr>
        <p:txBody>
          <a:bodyPr/>
          <a:lstStyle/>
          <a:p>
            <a:r>
              <a:rPr lang="en-US" sz="2000" b="1" dirty="0" smtClean="0">
                <a:solidFill>
                  <a:schemeClr val="tx1"/>
                </a:solidFill>
              </a:rPr>
              <a:t> Winter snow cover on NH-1 (KM 75 to KM 80) </a:t>
            </a:r>
            <a:r>
              <a:rPr lang="en-US" sz="2000" b="1" dirty="0" err="1" smtClean="0">
                <a:solidFill>
                  <a:schemeClr val="tx1"/>
                </a:solidFill>
              </a:rPr>
              <a:t>Sonamarg</a:t>
            </a:r>
            <a:r>
              <a:rPr lang="en-US" sz="2000" b="1" dirty="0" smtClean="0">
                <a:solidFill>
                  <a:schemeClr val="tx1"/>
                </a:solidFill>
              </a:rPr>
              <a:t>.</a:t>
            </a:r>
            <a:endParaRPr lang="en-US" sz="2000" b="1" dirty="0">
              <a:solidFill>
                <a:schemeClr val="tx1"/>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8</a:t>
            </a:fld>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996" y="116632"/>
            <a:ext cx="8872500" cy="6181344"/>
          </a:xfrm>
          <a:prstGeom prst="rect">
            <a:avLst/>
          </a:prstGeom>
          <a:ln w="57150">
            <a:solidFill>
              <a:schemeClr val="bg1"/>
            </a:solidFill>
          </a:ln>
        </p:spPr>
      </p:pic>
      <p:cxnSp>
        <p:nvCxnSpPr>
          <p:cNvPr id="8" name="Straight Connector 7"/>
          <p:cNvCxnSpPr/>
          <p:nvPr/>
        </p:nvCxnSpPr>
        <p:spPr>
          <a:xfrm flipV="1">
            <a:off x="2984376" y="4509120"/>
            <a:ext cx="1135121" cy="275885"/>
          </a:xfrm>
          <a:prstGeom prst="line">
            <a:avLst/>
          </a:prstGeom>
          <a:ln w="5715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1371600" y="4941168"/>
            <a:ext cx="1112168" cy="144016"/>
          </a:xfrm>
          <a:prstGeom prst="line">
            <a:avLst/>
          </a:prstGeom>
          <a:ln w="5715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251520" y="5157192"/>
            <a:ext cx="879612" cy="702279"/>
          </a:xfrm>
          <a:prstGeom prst="line">
            <a:avLst/>
          </a:prstGeom>
          <a:ln w="5715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4427984" y="4077072"/>
            <a:ext cx="1152128" cy="360040"/>
          </a:xfrm>
          <a:prstGeom prst="line">
            <a:avLst/>
          </a:prstGeom>
          <a:ln w="5715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5868144" y="3158613"/>
            <a:ext cx="576064" cy="727587"/>
          </a:xfrm>
          <a:prstGeom prst="line">
            <a:avLst/>
          </a:prstGeom>
          <a:ln w="5715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6660232" y="1988840"/>
            <a:ext cx="936104" cy="735011"/>
          </a:xfrm>
          <a:prstGeom prst="line">
            <a:avLst/>
          </a:prstGeom>
          <a:ln w="57150">
            <a:solidFill>
              <a:srgbClr val="FF0000"/>
            </a:solidFill>
            <a:prstDash val="sysDot"/>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7772400" y="1628800"/>
            <a:ext cx="1095375" cy="215875"/>
          </a:xfrm>
          <a:prstGeom prst="line">
            <a:avLst/>
          </a:prstGeom>
          <a:ln w="57150">
            <a:solidFill>
              <a:srgbClr val="FF0000"/>
            </a:solidFill>
            <a:prstDash val="sysDot"/>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36611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IN" dirty="0"/>
          </a:p>
        </p:txBody>
      </p:sp>
      <p:sp>
        <p:nvSpPr>
          <p:cNvPr id="3" name="Subtitle 2"/>
          <p:cNvSpPr>
            <a:spLocks noGrp="1"/>
          </p:cNvSpPr>
          <p:nvPr>
            <p:ph type="subTitle" idx="1"/>
          </p:nvPr>
        </p:nvSpPr>
        <p:spPr/>
        <p:txBody>
          <a:bodyPr/>
          <a:lstStyle/>
          <a:p>
            <a:endParaRPr lang="en-IN"/>
          </a:p>
        </p:txBody>
      </p:sp>
      <p:sp>
        <p:nvSpPr>
          <p:cNvPr id="4" name="Footer Placeholder 3"/>
          <p:cNvSpPr>
            <a:spLocks noGrp="1"/>
          </p:cNvSpPr>
          <p:nvPr>
            <p:ph type="ftr" sz="quarter" idx="11"/>
          </p:nvPr>
        </p:nvSpPr>
        <p:spPr>
          <a:xfrm>
            <a:off x="107504" y="6331177"/>
            <a:ext cx="8064896" cy="474688"/>
          </a:xfrm>
        </p:spPr>
        <p:txBody>
          <a:bodyPr/>
          <a:lstStyle/>
          <a:p>
            <a:r>
              <a:rPr lang="en-US" sz="2000" b="1" dirty="0" smtClean="0">
                <a:solidFill>
                  <a:schemeClr val="tx1"/>
                </a:solidFill>
              </a:rPr>
              <a:t>Proposed new all weather NH-1 with major Bridge and Tunnels </a:t>
            </a:r>
            <a:endParaRPr lang="en-US" sz="2000" b="1" dirty="0">
              <a:solidFill>
                <a:schemeClr val="tx1"/>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9</a:t>
            </a:fld>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496" y="116632"/>
            <a:ext cx="9144000" cy="6214544"/>
          </a:xfrm>
          <a:prstGeom prst="rect">
            <a:avLst/>
          </a:prstGeom>
        </p:spPr>
      </p:pic>
      <p:sp>
        <p:nvSpPr>
          <p:cNvPr id="8" name="Rectangle 7"/>
          <p:cNvSpPr/>
          <p:nvPr/>
        </p:nvSpPr>
        <p:spPr>
          <a:xfrm>
            <a:off x="8458200" y="5877272"/>
            <a:ext cx="578296"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rgbClr val="BBBABF"/>
              </a:solidFill>
            </a:endParaRPr>
          </a:p>
        </p:txBody>
      </p:sp>
    </p:spTree>
    <p:extLst>
      <p:ext uri="{BB962C8B-B14F-4D97-AF65-F5344CB8AC3E}">
        <p14:creationId xmlns:p14="http://schemas.microsoft.com/office/powerpoint/2010/main" val="3315662215"/>
      </p:ext>
    </p:extLst>
  </p:cSld>
  <p:clrMapOvr>
    <a:masterClrMapping/>
  </p:clrMapOvr>
  <p:timing>
    <p:tnLst>
      <p:par>
        <p:cTn id="1" dur="indefinite" restart="never" nodeType="tmRoot"/>
      </p:par>
    </p:tnLst>
  </p:timing>
</p:sld>
</file>

<file path=ppt/theme/theme1.xml><?xml version="1.0" encoding="utf-8"?>
<a:theme xmlns:a="http://schemas.openxmlformats.org/drawingml/2006/main" name="GENARAL LAYOUTS">
  <a:themeElements>
    <a:clrScheme name="Custom 19">
      <a:dk1>
        <a:srgbClr val="4D5159"/>
      </a:dk1>
      <a:lt1>
        <a:srgbClr val="FFFFFF"/>
      </a:lt1>
      <a:dk2>
        <a:srgbClr val="A8A9AD"/>
      </a:dk2>
      <a:lt2>
        <a:srgbClr val="F2F2F5"/>
      </a:lt2>
      <a:accent1>
        <a:srgbClr val="F08920"/>
      </a:accent1>
      <a:accent2>
        <a:srgbClr val="F3B570"/>
      </a:accent2>
      <a:accent3>
        <a:srgbClr val="374359"/>
      </a:accent3>
      <a:accent4>
        <a:srgbClr val="78818F"/>
      </a:accent4>
      <a:accent5>
        <a:srgbClr val="A9B2BD"/>
      </a:accent5>
      <a:accent6>
        <a:srgbClr val="E1E1E6"/>
      </a:accent6>
      <a:hlink>
        <a:srgbClr val="F08920"/>
      </a:hlink>
      <a:folHlink>
        <a:srgbClr val="445469"/>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MEC PowerPoint Template [Read-Only]" id="{0D636B3F-AB09-40ED-B9AC-FD5A4899F636}" vid="{8B77AA5F-7F5A-4CCA-8243-8C014301C30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B20AEA0AF5EE24787F42650EB361380" ma:contentTypeVersion="2" ma:contentTypeDescription="Create a new document." ma:contentTypeScope="" ma:versionID="c85a6af3a8fddaaba1779a0cb59ee235">
  <xsd:schema xmlns:xsd="http://www.w3.org/2001/XMLSchema" xmlns:xs="http://www.w3.org/2001/XMLSchema" xmlns:p="http://schemas.microsoft.com/office/2006/metadata/properties" targetNamespace="http://schemas.microsoft.com/office/2006/metadata/properties" ma:root="true" ma:fieldsID="c4ea4774b8585f52335722abe985a830">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39E7A3A-BE65-4D9C-84A7-7D510B487230}">
  <ds:schemaRefs>
    <ds:schemaRef ds:uri="http://schemas.microsoft.com/sharepoint/v3/contenttype/forms"/>
  </ds:schemaRefs>
</ds:datastoreItem>
</file>

<file path=customXml/itemProps2.xml><?xml version="1.0" encoding="utf-8"?>
<ds:datastoreItem xmlns:ds="http://schemas.openxmlformats.org/officeDocument/2006/customXml" ds:itemID="{D3FDF13B-0A6E-400B-92FE-4F734918BED3}">
  <ds:schemaRefs>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www.w3.org/XML/1998/namespace"/>
    <ds:schemaRef ds:uri="http://purl.org/dc/dcmitype/"/>
  </ds:schemaRefs>
</ds:datastoreItem>
</file>

<file path=customXml/itemProps3.xml><?xml version="1.0" encoding="utf-8"?>
<ds:datastoreItem xmlns:ds="http://schemas.openxmlformats.org/officeDocument/2006/customXml" ds:itemID="{F821A362-9318-4AAB-A743-1FB55055048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SMEC PowerPoint Template March 2017</Template>
  <TotalTime>8584</TotalTime>
  <Words>2286</Words>
  <Application>Microsoft Office PowerPoint</Application>
  <PresentationFormat>On-screen Show (4:3)</PresentationFormat>
  <Paragraphs>478</Paragraphs>
  <Slides>41</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Arial Narrow</vt:lpstr>
      <vt:lpstr>Calibri</vt:lpstr>
      <vt:lpstr>Calibri Bold</vt:lpstr>
      <vt:lpstr>Calibri Regular</vt:lpstr>
      <vt:lpstr>Roboto Condensed</vt:lpstr>
      <vt:lpstr>Symbol</vt:lpstr>
      <vt:lpstr>Times New Roman</vt:lpstr>
      <vt:lpstr>Wingdings</vt:lpstr>
      <vt:lpstr>GENARAL LAYOUTS</vt:lpstr>
      <vt:lpstr> </vt:lpstr>
      <vt:lpstr>CONTENTS</vt:lpstr>
      <vt:lpstr>PowerPoint Presentation</vt:lpstr>
      <vt:lpstr>Introduction</vt:lpstr>
      <vt:lpstr>Need For Pavement Heating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Objective </vt:lpstr>
      <vt:lpstr>Literature &amp; Case Study review</vt:lpstr>
      <vt:lpstr>Literature &amp; Case Study review</vt:lpstr>
      <vt:lpstr>Literature &amp; Case Study review</vt:lpstr>
      <vt:lpstr>Literature &amp; Case Study review</vt:lpstr>
      <vt:lpstr>PowerPoint Presentation</vt:lpstr>
      <vt:lpstr>PowerPoint Presentation</vt:lpstr>
      <vt:lpstr>PowerPoint Presentation</vt:lpstr>
      <vt:lpstr>PowerPoint Presentation</vt:lpstr>
      <vt:lpstr>PowerPoint Presentation</vt:lpstr>
      <vt:lpstr>Road Heating-Electric system</vt:lpstr>
      <vt:lpstr>Road Heating-Hydronic system (Using water)</vt:lpstr>
      <vt:lpstr>Road Heating-Hydronic (Fluid)System </vt:lpstr>
      <vt:lpstr>Proposed Pavement Cross section </vt:lpstr>
      <vt:lpstr>Performance comparison of various deicing technologies </vt:lpstr>
      <vt:lpstr>Theoretical Calculations and Assumptions:</vt:lpstr>
      <vt:lpstr>Theoretical Calculations and Assumptions:</vt:lpstr>
      <vt:lpstr> Results: </vt:lpstr>
      <vt:lpstr>Results:</vt:lpstr>
      <vt:lpstr>Results:</vt:lpstr>
      <vt:lpstr>Results:</vt:lpstr>
      <vt:lpstr>Results:</vt:lpstr>
      <vt:lpstr>Results:</vt:lpstr>
      <vt:lpstr>Results:</vt:lpstr>
      <vt:lpstr>Results:</vt:lpstr>
      <vt:lpstr>Conclusion:</vt:lpstr>
      <vt:lpstr>Recommendations</vt:lpstr>
      <vt:lpstr>Thank You</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JOSHI, Girish</dc:creator>
  <cp:lastModifiedBy>Admin</cp:lastModifiedBy>
  <cp:revision>704</cp:revision>
  <cp:lastPrinted>2017-10-04T12:32:22Z</cp:lastPrinted>
  <dcterms:created xsi:type="dcterms:W3CDTF">2017-03-09T11:05:33Z</dcterms:created>
  <dcterms:modified xsi:type="dcterms:W3CDTF">2019-07-18T03:46:12Z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0x010100DB20AEA0AF5EE24787F42650EB361380</vt:lpwstr>
  </property>
</Properties>
</file>